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16"/>
  </p:notesMasterIdLst>
  <p:handoutMasterIdLst>
    <p:handoutMasterId r:id="rId17"/>
  </p:handoutMasterIdLst>
  <p:sldIdLst>
    <p:sldId id="21417" r:id="rId3"/>
    <p:sldId id="21418" r:id="rId4"/>
    <p:sldId id="21419" r:id="rId5"/>
    <p:sldId id="21429" r:id="rId6"/>
    <p:sldId id="21420" r:id="rId7"/>
    <p:sldId id="21421" r:id="rId8"/>
    <p:sldId id="21422" r:id="rId9"/>
    <p:sldId id="21423" r:id="rId10"/>
    <p:sldId id="21424" r:id="rId11"/>
    <p:sldId id="21425" r:id="rId12"/>
    <p:sldId id="21426" r:id="rId13"/>
    <p:sldId id="21427" r:id="rId14"/>
    <p:sldId id="21428" r:id="rId15"/>
  </p:sldIdLst>
  <p:sldSz cx="12192000" cy="6858000"/>
  <p:notesSz cx="6858000" cy="9144000"/>
  <p:custDataLst>
    <p:tags r:id="rId1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5">
          <p15:clr>
            <a:srgbClr val="A4A3A4"/>
          </p15:clr>
        </p15:guide>
        <p15:guide id="2" orient="horz" pos="3972">
          <p15:clr>
            <a:srgbClr val="A4A3A4"/>
          </p15:clr>
        </p15:guide>
        <p15:guide id="3" pos="3840">
          <p15:clr>
            <a:srgbClr val="A4A3A4"/>
          </p15:clr>
        </p15:guide>
        <p15:guide id="4" pos="555">
          <p15:clr>
            <a:srgbClr val="A4A3A4"/>
          </p15:clr>
        </p15:guide>
        <p15:guide id="5" pos="7092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7E7"/>
    <a:srgbClr val="BCE2D7"/>
    <a:srgbClr val="002F71"/>
    <a:srgbClr val="FFFFFF"/>
    <a:srgbClr val="3F2F1A"/>
    <a:srgbClr val="C58132"/>
    <a:srgbClr val="262626"/>
    <a:srgbClr val="E26B17"/>
    <a:srgbClr val="416236"/>
    <a:srgbClr val="EB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355"/>
        <p:guide orient="horz" pos="3972"/>
        <p:guide pos="3840"/>
        <p:guide pos="555"/>
        <p:guide pos="7092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489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20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slow">
    <p:wipe/>
  </p:transition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16196" y="3105150"/>
            <a:ext cx="6455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   pandas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统计分析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基础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64635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DataFrame索引与切片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切片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98349" y="1628800"/>
            <a:ext cx="93610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切片就是截取出相应行列的部分。DataFrame 没有列切片。强行用列索引的方式来切片会报错。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df.loc['小红']:['王二']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dfl.ioc[0:3]</a:t>
            </a:r>
          </a:p>
        </p:txBody>
      </p:sp>
      <p:sp>
        <p:nvSpPr>
          <p:cNvPr id="4" name="矩形 3"/>
          <p:cNvSpPr/>
          <p:nvPr/>
        </p:nvSpPr>
        <p:spPr>
          <a:xfrm>
            <a:off x="1415480" y="2852936"/>
            <a:ext cx="3312368" cy="1944216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032104" y="2708920"/>
            <a:ext cx="3096344" cy="3116850"/>
            <a:chOff x="3757730" y="1272374"/>
            <a:chExt cx="4676541" cy="4707512"/>
          </a:xfrm>
        </p:grpSpPr>
        <p:sp>
          <p:nvSpPr>
            <p:cNvPr id="6" name="is1ïḋé"/>
            <p:cNvSpPr/>
            <p:nvPr/>
          </p:nvSpPr>
          <p:spPr bwMode="auto">
            <a:xfrm>
              <a:off x="3757730" y="1465937"/>
              <a:ext cx="4482979" cy="4475234"/>
            </a:xfrm>
            <a:prstGeom prst="ellipse">
              <a:avLst/>
            </a:prstGeom>
            <a:solidFill>
              <a:srgbClr val="485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ṡļîďê"/>
            <p:cNvSpPr/>
            <p:nvPr/>
          </p:nvSpPr>
          <p:spPr bwMode="auto">
            <a:xfrm>
              <a:off x="4315199" y="1884038"/>
              <a:ext cx="3646776" cy="3639031"/>
            </a:xfrm>
            <a:prstGeom prst="ellipse">
              <a:avLst/>
            </a:prstGeom>
            <a:solidFill>
              <a:srgbClr val="2E3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ṣľiḓé"/>
            <p:cNvSpPr/>
            <p:nvPr/>
          </p:nvSpPr>
          <p:spPr bwMode="auto">
            <a:xfrm>
              <a:off x="4454565" y="2263429"/>
              <a:ext cx="1192363" cy="2485383"/>
            </a:xfrm>
            <a:custGeom>
              <a:avLst/>
              <a:gdLst>
                <a:gd name="T0" fmla="*/ 485 w 683"/>
                <a:gd name="T1" fmla="*/ 1412 h 1420"/>
                <a:gd name="T2" fmla="*/ 437 w 683"/>
                <a:gd name="T3" fmla="*/ 1306 h 1420"/>
                <a:gd name="T4" fmla="*/ 487 w 683"/>
                <a:gd name="T5" fmla="*/ 1200 h 1420"/>
                <a:gd name="T6" fmla="*/ 492 w 683"/>
                <a:gd name="T7" fmla="*/ 1128 h 1420"/>
                <a:gd name="T8" fmla="*/ 546 w 683"/>
                <a:gd name="T9" fmla="*/ 1102 h 1420"/>
                <a:gd name="T10" fmla="*/ 610 w 683"/>
                <a:gd name="T11" fmla="*/ 1062 h 1420"/>
                <a:gd name="T12" fmla="*/ 678 w 683"/>
                <a:gd name="T13" fmla="*/ 940 h 1420"/>
                <a:gd name="T14" fmla="*/ 598 w 683"/>
                <a:gd name="T15" fmla="*/ 789 h 1420"/>
                <a:gd name="T16" fmla="*/ 554 w 683"/>
                <a:gd name="T17" fmla="*/ 758 h 1420"/>
                <a:gd name="T18" fmla="*/ 549 w 683"/>
                <a:gd name="T19" fmla="*/ 700 h 1420"/>
                <a:gd name="T20" fmla="*/ 454 w 683"/>
                <a:gd name="T21" fmla="*/ 642 h 1420"/>
                <a:gd name="T22" fmla="*/ 341 w 683"/>
                <a:gd name="T23" fmla="*/ 591 h 1420"/>
                <a:gd name="T24" fmla="*/ 290 w 683"/>
                <a:gd name="T25" fmla="*/ 596 h 1420"/>
                <a:gd name="T26" fmla="*/ 279 w 683"/>
                <a:gd name="T27" fmla="*/ 610 h 1420"/>
                <a:gd name="T28" fmla="*/ 247 w 683"/>
                <a:gd name="T29" fmla="*/ 607 h 1420"/>
                <a:gd name="T30" fmla="*/ 140 w 683"/>
                <a:gd name="T31" fmla="*/ 510 h 1420"/>
                <a:gd name="T32" fmla="*/ 134 w 683"/>
                <a:gd name="T33" fmla="*/ 469 h 1420"/>
                <a:gd name="T34" fmla="*/ 112 w 683"/>
                <a:gd name="T35" fmla="*/ 444 h 1420"/>
                <a:gd name="T36" fmla="*/ 123 w 683"/>
                <a:gd name="T37" fmla="*/ 380 h 1420"/>
                <a:gd name="T38" fmla="*/ 184 w 683"/>
                <a:gd name="T39" fmla="*/ 398 h 1420"/>
                <a:gd name="T40" fmla="*/ 281 w 683"/>
                <a:gd name="T41" fmla="*/ 383 h 1420"/>
                <a:gd name="T42" fmla="*/ 329 w 683"/>
                <a:gd name="T43" fmla="*/ 309 h 1420"/>
                <a:gd name="T44" fmla="*/ 411 w 683"/>
                <a:gd name="T45" fmla="*/ 256 h 1420"/>
                <a:gd name="T46" fmla="*/ 463 w 683"/>
                <a:gd name="T47" fmla="*/ 219 h 1420"/>
                <a:gd name="T48" fmla="*/ 571 w 683"/>
                <a:gd name="T49" fmla="*/ 131 h 1420"/>
                <a:gd name="T50" fmla="*/ 511 w 683"/>
                <a:gd name="T51" fmla="*/ 73 h 1420"/>
                <a:gd name="T52" fmla="*/ 500 w 683"/>
                <a:gd name="T53" fmla="*/ 44 h 1420"/>
                <a:gd name="T54" fmla="*/ 413 w 683"/>
                <a:gd name="T55" fmla="*/ 20 h 1420"/>
                <a:gd name="T56" fmla="*/ 319 w 683"/>
                <a:gd name="T57" fmla="*/ 61 h 1420"/>
                <a:gd name="T58" fmla="*/ 298 w 683"/>
                <a:gd name="T59" fmla="*/ 56 h 1420"/>
                <a:gd name="T60" fmla="*/ 288 w 683"/>
                <a:gd name="T61" fmla="*/ 64 h 1420"/>
                <a:gd name="T62" fmla="*/ 164 w 683"/>
                <a:gd name="T63" fmla="*/ 198 h 1420"/>
                <a:gd name="T64" fmla="*/ 129 w 683"/>
                <a:gd name="T65" fmla="*/ 246 h 1420"/>
                <a:gd name="T66" fmla="*/ 35 w 683"/>
                <a:gd name="T67" fmla="*/ 431 h 1420"/>
                <a:gd name="T68" fmla="*/ 28 w 683"/>
                <a:gd name="T69" fmla="*/ 453 h 1420"/>
                <a:gd name="T70" fmla="*/ 2 w 683"/>
                <a:gd name="T71" fmla="*/ 543 h 1420"/>
                <a:gd name="T72" fmla="*/ 0 w 683"/>
                <a:gd name="T73" fmla="*/ 551 h 1420"/>
                <a:gd name="T74" fmla="*/ 57 w 683"/>
                <a:gd name="T75" fmla="*/ 545 h 1420"/>
                <a:gd name="T76" fmla="*/ 106 w 683"/>
                <a:gd name="T77" fmla="*/ 628 h 1420"/>
                <a:gd name="T78" fmla="*/ 229 w 683"/>
                <a:gd name="T79" fmla="*/ 677 h 1420"/>
                <a:gd name="T80" fmla="*/ 270 w 683"/>
                <a:gd name="T81" fmla="*/ 923 h 1420"/>
                <a:gd name="T82" fmla="*/ 301 w 683"/>
                <a:gd name="T83" fmla="*/ 980 h 1420"/>
                <a:gd name="T84" fmla="*/ 301 w 683"/>
                <a:gd name="T85" fmla="*/ 1092 h 1420"/>
                <a:gd name="T86" fmla="*/ 342 w 683"/>
                <a:gd name="T87" fmla="*/ 1200 h 1420"/>
                <a:gd name="T88" fmla="*/ 365 w 683"/>
                <a:gd name="T89" fmla="*/ 1283 h 1420"/>
                <a:gd name="T90" fmla="*/ 419 w 683"/>
                <a:gd name="T91" fmla="*/ 1381 h 1420"/>
                <a:gd name="T92" fmla="*/ 485 w 683"/>
                <a:gd name="T93" fmla="*/ 1412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3" h="1420">
                  <a:moveTo>
                    <a:pt x="485" y="1412"/>
                  </a:moveTo>
                  <a:cubicBezTo>
                    <a:pt x="492" y="1369"/>
                    <a:pt x="442" y="1344"/>
                    <a:pt x="437" y="1306"/>
                  </a:cubicBezTo>
                  <a:cubicBezTo>
                    <a:pt x="432" y="1261"/>
                    <a:pt x="473" y="1237"/>
                    <a:pt x="487" y="1200"/>
                  </a:cubicBezTo>
                  <a:cubicBezTo>
                    <a:pt x="494" y="1180"/>
                    <a:pt x="489" y="1150"/>
                    <a:pt x="492" y="1128"/>
                  </a:cubicBezTo>
                  <a:cubicBezTo>
                    <a:pt x="518" y="1124"/>
                    <a:pt x="528" y="1120"/>
                    <a:pt x="546" y="1102"/>
                  </a:cubicBezTo>
                  <a:cubicBezTo>
                    <a:pt x="568" y="1079"/>
                    <a:pt x="585" y="1077"/>
                    <a:pt x="610" y="1062"/>
                  </a:cubicBezTo>
                  <a:cubicBezTo>
                    <a:pt x="656" y="1035"/>
                    <a:pt x="683" y="995"/>
                    <a:pt x="678" y="940"/>
                  </a:cubicBezTo>
                  <a:cubicBezTo>
                    <a:pt x="672" y="884"/>
                    <a:pt x="653" y="814"/>
                    <a:pt x="598" y="789"/>
                  </a:cubicBezTo>
                  <a:cubicBezTo>
                    <a:pt x="572" y="777"/>
                    <a:pt x="563" y="787"/>
                    <a:pt x="554" y="758"/>
                  </a:cubicBezTo>
                  <a:cubicBezTo>
                    <a:pt x="549" y="740"/>
                    <a:pt x="553" y="718"/>
                    <a:pt x="549" y="700"/>
                  </a:cubicBezTo>
                  <a:cubicBezTo>
                    <a:pt x="519" y="681"/>
                    <a:pt x="486" y="659"/>
                    <a:pt x="454" y="642"/>
                  </a:cubicBezTo>
                  <a:cubicBezTo>
                    <a:pt x="422" y="624"/>
                    <a:pt x="379" y="596"/>
                    <a:pt x="341" y="591"/>
                  </a:cubicBezTo>
                  <a:cubicBezTo>
                    <a:pt x="322" y="588"/>
                    <a:pt x="306" y="590"/>
                    <a:pt x="290" y="596"/>
                  </a:cubicBezTo>
                  <a:cubicBezTo>
                    <a:pt x="285" y="599"/>
                    <a:pt x="286" y="608"/>
                    <a:pt x="279" y="610"/>
                  </a:cubicBezTo>
                  <a:cubicBezTo>
                    <a:pt x="271" y="613"/>
                    <a:pt x="255" y="609"/>
                    <a:pt x="247" y="607"/>
                  </a:cubicBezTo>
                  <a:cubicBezTo>
                    <a:pt x="206" y="596"/>
                    <a:pt x="150" y="549"/>
                    <a:pt x="140" y="510"/>
                  </a:cubicBezTo>
                  <a:cubicBezTo>
                    <a:pt x="137" y="497"/>
                    <a:pt x="140" y="482"/>
                    <a:pt x="134" y="469"/>
                  </a:cubicBezTo>
                  <a:cubicBezTo>
                    <a:pt x="130" y="460"/>
                    <a:pt x="118" y="454"/>
                    <a:pt x="112" y="444"/>
                  </a:cubicBezTo>
                  <a:cubicBezTo>
                    <a:pt x="99" y="423"/>
                    <a:pt x="91" y="393"/>
                    <a:pt x="123" y="380"/>
                  </a:cubicBezTo>
                  <a:cubicBezTo>
                    <a:pt x="152" y="369"/>
                    <a:pt x="160" y="390"/>
                    <a:pt x="184" y="398"/>
                  </a:cubicBezTo>
                  <a:cubicBezTo>
                    <a:pt x="217" y="409"/>
                    <a:pt x="251" y="394"/>
                    <a:pt x="281" y="383"/>
                  </a:cubicBezTo>
                  <a:cubicBezTo>
                    <a:pt x="283" y="357"/>
                    <a:pt x="311" y="325"/>
                    <a:pt x="329" y="309"/>
                  </a:cubicBezTo>
                  <a:cubicBezTo>
                    <a:pt x="354" y="287"/>
                    <a:pt x="385" y="274"/>
                    <a:pt x="411" y="256"/>
                  </a:cubicBezTo>
                  <a:cubicBezTo>
                    <a:pt x="428" y="244"/>
                    <a:pt x="444" y="229"/>
                    <a:pt x="463" y="219"/>
                  </a:cubicBezTo>
                  <a:cubicBezTo>
                    <a:pt x="492" y="204"/>
                    <a:pt x="615" y="184"/>
                    <a:pt x="571" y="131"/>
                  </a:cubicBezTo>
                  <a:cubicBezTo>
                    <a:pt x="555" y="111"/>
                    <a:pt x="525" y="99"/>
                    <a:pt x="511" y="73"/>
                  </a:cubicBezTo>
                  <a:cubicBezTo>
                    <a:pt x="505" y="63"/>
                    <a:pt x="505" y="54"/>
                    <a:pt x="500" y="44"/>
                  </a:cubicBezTo>
                  <a:cubicBezTo>
                    <a:pt x="482" y="0"/>
                    <a:pt x="454" y="6"/>
                    <a:pt x="413" y="20"/>
                  </a:cubicBezTo>
                  <a:cubicBezTo>
                    <a:pt x="377" y="32"/>
                    <a:pt x="363" y="68"/>
                    <a:pt x="319" y="61"/>
                  </a:cubicBezTo>
                  <a:cubicBezTo>
                    <a:pt x="311" y="60"/>
                    <a:pt x="304" y="58"/>
                    <a:pt x="298" y="56"/>
                  </a:cubicBezTo>
                  <a:cubicBezTo>
                    <a:pt x="294" y="59"/>
                    <a:pt x="291" y="62"/>
                    <a:pt x="288" y="64"/>
                  </a:cubicBezTo>
                  <a:cubicBezTo>
                    <a:pt x="242" y="105"/>
                    <a:pt x="201" y="149"/>
                    <a:pt x="164" y="198"/>
                  </a:cubicBezTo>
                  <a:cubicBezTo>
                    <a:pt x="152" y="214"/>
                    <a:pt x="140" y="230"/>
                    <a:pt x="129" y="246"/>
                  </a:cubicBezTo>
                  <a:cubicBezTo>
                    <a:pt x="91" y="303"/>
                    <a:pt x="60" y="365"/>
                    <a:pt x="35" y="431"/>
                  </a:cubicBezTo>
                  <a:cubicBezTo>
                    <a:pt x="33" y="438"/>
                    <a:pt x="30" y="445"/>
                    <a:pt x="28" y="453"/>
                  </a:cubicBezTo>
                  <a:cubicBezTo>
                    <a:pt x="17" y="482"/>
                    <a:pt x="9" y="512"/>
                    <a:pt x="2" y="543"/>
                  </a:cubicBezTo>
                  <a:cubicBezTo>
                    <a:pt x="1" y="546"/>
                    <a:pt x="1" y="548"/>
                    <a:pt x="0" y="551"/>
                  </a:cubicBezTo>
                  <a:cubicBezTo>
                    <a:pt x="18" y="558"/>
                    <a:pt x="34" y="533"/>
                    <a:pt x="57" y="545"/>
                  </a:cubicBezTo>
                  <a:cubicBezTo>
                    <a:pt x="80" y="557"/>
                    <a:pt x="84" y="608"/>
                    <a:pt x="106" y="628"/>
                  </a:cubicBezTo>
                  <a:cubicBezTo>
                    <a:pt x="140" y="660"/>
                    <a:pt x="203" y="627"/>
                    <a:pt x="229" y="677"/>
                  </a:cubicBezTo>
                  <a:cubicBezTo>
                    <a:pt x="265" y="745"/>
                    <a:pt x="204" y="871"/>
                    <a:pt x="270" y="923"/>
                  </a:cubicBezTo>
                  <a:cubicBezTo>
                    <a:pt x="298" y="945"/>
                    <a:pt x="305" y="936"/>
                    <a:pt x="301" y="980"/>
                  </a:cubicBezTo>
                  <a:cubicBezTo>
                    <a:pt x="298" y="1017"/>
                    <a:pt x="292" y="1055"/>
                    <a:pt x="301" y="1092"/>
                  </a:cubicBezTo>
                  <a:cubicBezTo>
                    <a:pt x="311" y="1132"/>
                    <a:pt x="339" y="1158"/>
                    <a:pt x="342" y="1200"/>
                  </a:cubicBezTo>
                  <a:cubicBezTo>
                    <a:pt x="345" y="1235"/>
                    <a:pt x="347" y="1253"/>
                    <a:pt x="365" y="1283"/>
                  </a:cubicBezTo>
                  <a:cubicBezTo>
                    <a:pt x="384" y="1316"/>
                    <a:pt x="402" y="1347"/>
                    <a:pt x="419" y="1381"/>
                  </a:cubicBezTo>
                  <a:cubicBezTo>
                    <a:pt x="438" y="1420"/>
                    <a:pt x="444" y="1413"/>
                    <a:pt x="485" y="1412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$liḋê"/>
            <p:cNvSpPr/>
            <p:nvPr/>
          </p:nvSpPr>
          <p:spPr bwMode="auto">
            <a:xfrm>
              <a:off x="4415854" y="1976950"/>
              <a:ext cx="3189959" cy="3189959"/>
            </a:xfrm>
            <a:custGeom>
              <a:avLst/>
              <a:gdLst>
                <a:gd name="T0" fmla="*/ 1821 w 1821"/>
                <a:gd name="T1" fmla="*/ 910 h 1821"/>
                <a:gd name="T2" fmla="*/ 1799 w 1821"/>
                <a:gd name="T3" fmla="*/ 1109 h 1821"/>
                <a:gd name="T4" fmla="*/ 1722 w 1821"/>
                <a:gd name="T5" fmla="*/ 1324 h 1821"/>
                <a:gd name="T6" fmla="*/ 1499 w 1821"/>
                <a:gd name="T7" fmla="*/ 1605 h 1821"/>
                <a:gd name="T8" fmla="*/ 1492 w 1821"/>
                <a:gd name="T9" fmla="*/ 1611 h 1821"/>
                <a:gd name="T10" fmla="*/ 1367 w 1821"/>
                <a:gd name="T11" fmla="*/ 1698 h 1821"/>
                <a:gd name="T12" fmla="*/ 910 w 1821"/>
                <a:gd name="T13" fmla="*/ 1821 h 1821"/>
                <a:gd name="T14" fmla="*/ 472 w 1821"/>
                <a:gd name="T15" fmla="*/ 1709 h 1821"/>
                <a:gd name="T16" fmla="*/ 452 w 1821"/>
                <a:gd name="T17" fmla="*/ 1698 h 1821"/>
                <a:gd name="T18" fmla="*/ 7 w 1821"/>
                <a:gd name="T19" fmla="*/ 1031 h 1821"/>
                <a:gd name="T20" fmla="*/ 0 w 1821"/>
                <a:gd name="T21" fmla="*/ 910 h 1821"/>
                <a:gd name="T22" fmla="*/ 21 w 1821"/>
                <a:gd name="T23" fmla="*/ 713 h 1821"/>
                <a:gd name="T24" fmla="*/ 23 w 1821"/>
                <a:gd name="T25" fmla="*/ 705 h 1821"/>
                <a:gd name="T26" fmla="*/ 49 w 1821"/>
                <a:gd name="T27" fmla="*/ 615 h 1821"/>
                <a:gd name="T28" fmla="*/ 56 w 1821"/>
                <a:gd name="T29" fmla="*/ 593 h 1821"/>
                <a:gd name="T30" fmla="*/ 150 w 1821"/>
                <a:gd name="T31" fmla="*/ 408 h 1821"/>
                <a:gd name="T32" fmla="*/ 185 w 1821"/>
                <a:gd name="T33" fmla="*/ 360 h 1821"/>
                <a:gd name="T34" fmla="*/ 309 w 1821"/>
                <a:gd name="T35" fmla="*/ 226 h 1821"/>
                <a:gd name="T36" fmla="*/ 319 w 1821"/>
                <a:gd name="T37" fmla="*/ 218 h 1821"/>
                <a:gd name="T38" fmla="*/ 353 w 1821"/>
                <a:gd name="T39" fmla="*/ 190 h 1821"/>
                <a:gd name="T40" fmla="*/ 632 w 1821"/>
                <a:gd name="T41" fmla="*/ 43 h 1821"/>
                <a:gd name="T42" fmla="*/ 642 w 1821"/>
                <a:gd name="T43" fmla="*/ 40 h 1821"/>
                <a:gd name="T44" fmla="*/ 910 w 1821"/>
                <a:gd name="T45" fmla="*/ 0 h 1821"/>
                <a:gd name="T46" fmla="*/ 972 w 1821"/>
                <a:gd name="T47" fmla="*/ 2 h 1821"/>
                <a:gd name="T48" fmla="*/ 1043 w 1821"/>
                <a:gd name="T49" fmla="*/ 9 h 1821"/>
                <a:gd name="T50" fmla="*/ 1281 w 1821"/>
                <a:gd name="T51" fmla="*/ 78 h 1821"/>
                <a:gd name="T52" fmla="*/ 1295 w 1821"/>
                <a:gd name="T53" fmla="*/ 85 h 1821"/>
                <a:gd name="T54" fmla="*/ 1782 w 1821"/>
                <a:gd name="T55" fmla="*/ 646 h 1821"/>
                <a:gd name="T56" fmla="*/ 1809 w 1821"/>
                <a:gd name="T57" fmla="*/ 761 h 1821"/>
                <a:gd name="T58" fmla="*/ 1810 w 1821"/>
                <a:gd name="T59" fmla="*/ 771 h 1821"/>
                <a:gd name="T60" fmla="*/ 1821 w 1821"/>
                <a:gd name="T61" fmla="*/ 910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1" h="1821">
                  <a:moveTo>
                    <a:pt x="1821" y="910"/>
                  </a:moveTo>
                  <a:cubicBezTo>
                    <a:pt x="1821" y="978"/>
                    <a:pt x="1813" y="1045"/>
                    <a:pt x="1799" y="1109"/>
                  </a:cubicBezTo>
                  <a:cubicBezTo>
                    <a:pt x="1782" y="1184"/>
                    <a:pt x="1756" y="1257"/>
                    <a:pt x="1722" y="1324"/>
                  </a:cubicBezTo>
                  <a:cubicBezTo>
                    <a:pt x="1666" y="1432"/>
                    <a:pt x="1590" y="1527"/>
                    <a:pt x="1499" y="1605"/>
                  </a:cubicBezTo>
                  <a:cubicBezTo>
                    <a:pt x="1496" y="1607"/>
                    <a:pt x="1494" y="1609"/>
                    <a:pt x="1492" y="1611"/>
                  </a:cubicBezTo>
                  <a:cubicBezTo>
                    <a:pt x="1453" y="1643"/>
                    <a:pt x="1411" y="1672"/>
                    <a:pt x="1367" y="1698"/>
                  </a:cubicBezTo>
                  <a:cubicBezTo>
                    <a:pt x="1233" y="1776"/>
                    <a:pt x="1077" y="1821"/>
                    <a:pt x="910" y="1821"/>
                  </a:cubicBezTo>
                  <a:cubicBezTo>
                    <a:pt x="751" y="1821"/>
                    <a:pt x="602" y="1780"/>
                    <a:pt x="472" y="1709"/>
                  </a:cubicBezTo>
                  <a:cubicBezTo>
                    <a:pt x="465" y="1705"/>
                    <a:pt x="459" y="1701"/>
                    <a:pt x="452" y="1698"/>
                  </a:cubicBezTo>
                  <a:cubicBezTo>
                    <a:pt x="214" y="1559"/>
                    <a:pt x="45" y="1316"/>
                    <a:pt x="7" y="1031"/>
                  </a:cubicBezTo>
                  <a:cubicBezTo>
                    <a:pt x="2" y="992"/>
                    <a:pt x="0" y="951"/>
                    <a:pt x="0" y="910"/>
                  </a:cubicBezTo>
                  <a:cubicBezTo>
                    <a:pt x="0" y="842"/>
                    <a:pt x="7" y="776"/>
                    <a:pt x="21" y="713"/>
                  </a:cubicBezTo>
                  <a:cubicBezTo>
                    <a:pt x="22" y="710"/>
                    <a:pt x="22" y="708"/>
                    <a:pt x="23" y="705"/>
                  </a:cubicBezTo>
                  <a:cubicBezTo>
                    <a:pt x="30" y="674"/>
                    <a:pt x="38" y="644"/>
                    <a:pt x="49" y="615"/>
                  </a:cubicBezTo>
                  <a:cubicBezTo>
                    <a:pt x="51" y="607"/>
                    <a:pt x="54" y="600"/>
                    <a:pt x="56" y="593"/>
                  </a:cubicBezTo>
                  <a:cubicBezTo>
                    <a:pt x="81" y="527"/>
                    <a:pt x="112" y="465"/>
                    <a:pt x="150" y="408"/>
                  </a:cubicBezTo>
                  <a:cubicBezTo>
                    <a:pt x="161" y="392"/>
                    <a:pt x="173" y="376"/>
                    <a:pt x="185" y="360"/>
                  </a:cubicBezTo>
                  <a:cubicBezTo>
                    <a:pt x="222" y="311"/>
                    <a:pt x="263" y="267"/>
                    <a:pt x="309" y="226"/>
                  </a:cubicBezTo>
                  <a:cubicBezTo>
                    <a:pt x="312" y="224"/>
                    <a:pt x="315" y="221"/>
                    <a:pt x="319" y="218"/>
                  </a:cubicBezTo>
                  <a:cubicBezTo>
                    <a:pt x="330" y="209"/>
                    <a:pt x="341" y="199"/>
                    <a:pt x="353" y="190"/>
                  </a:cubicBezTo>
                  <a:cubicBezTo>
                    <a:pt x="436" y="126"/>
                    <a:pt x="530" y="76"/>
                    <a:pt x="632" y="43"/>
                  </a:cubicBezTo>
                  <a:cubicBezTo>
                    <a:pt x="635" y="42"/>
                    <a:pt x="638" y="41"/>
                    <a:pt x="642" y="40"/>
                  </a:cubicBezTo>
                  <a:cubicBezTo>
                    <a:pt x="726" y="14"/>
                    <a:pt x="817" y="0"/>
                    <a:pt x="910" y="0"/>
                  </a:cubicBezTo>
                  <a:cubicBezTo>
                    <a:pt x="931" y="0"/>
                    <a:pt x="952" y="0"/>
                    <a:pt x="972" y="2"/>
                  </a:cubicBezTo>
                  <a:cubicBezTo>
                    <a:pt x="996" y="3"/>
                    <a:pt x="1020" y="6"/>
                    <a:pt x="1043" y="9"/>
                  </a:cubicBezTo>
                  <a:cubicBezTo>
                    <a:pt x="1127" y="22"/>
                    <a:pt x="1206" y="45"/>
                    <a:pt x="1281" y="78"/>
                  </a:cubicBezTo>
                  <a:cubicBezTo>
                    <a:pt x="1286" y="81"/>
                    <a:pt x="1290" y="83"/>
                    <a:pt x="1295" y="85"/>
                  </a:cubicBezTo>
                  <a:cubicBezTo>
                    <a:pt x="1527" y="193"/>
                    <a:pt x="1706" y="397"/>
                    <a:pt x="1782" y="646"/>
                  </a:cubicBezTo>
                  <a:cubicBezTo>
                    <a:pt x="1793" y="683"/>
                    <a:pt x="1802" y="722"/>
                    <a:pt x="1809" y="761"/>
                  </a:cubicBezTo>
                  <a:cubicBezTo>
                    <a:pt x="1809" y="765"/>
                    <a:pt x="1810" y="768"/>
                    <a:pt x="1810" y="771"/>
                  </a:cubicBezTo>
                  <a:cubicBezTo>
                    <a:pt x="1817" y="816"/>
                    <a:pt x="1821" y="863"/>
                    <a:pt x="1821" y="910"/>
                  </a:cubicBezTo>
                </a:path>
              </a:pathLst>
            </a:custGeom>
            <a:solidFill>
              <a:srgbClr val="73B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ṡlïďê"/>
            <p:cNvSpPr/>
            <p:nvPr/>
          </p:nvSpPr>
          <p:spPr bwMode="auto">
            <a:xfrm>
              <a:off x="5708870" y="2124062"/>
              <a:ext cx="1881458" cy="2586034"/>
            </a:xfrm>
            <a:custGeom>
              <a:avLst/>
              <a:gdLst>
                <a:gd name="T0" fmla="*/ 1045 w 1072"/>
                <a:gd name="T1" fmla="*/ 562 h 1473"/>
                <a:gd name="T2" fmla="*/ 558 w 1072"/>
                <a:gd name="T3" fmla="*/ 1 h 1473"/>
                <a:gd name="T4" fmla="*/ 467 w 1072"/>
                <a:gd name="T5" fmla="*/ 27 h 1473"/>
                <a:gd name="T6" fmla="*/ 437 w 1072"/>
                <a:gd name="T7" fmla="*/ 167 h 1473"/>
                <a:gd name="T8" fmla="*/ 251 w 1072"/>
                <a:gd name="T9" fmla="*/ 194 h 1473"/>
                <a:gd name="T10" fmla="*/ 222 w 1072"/>
                <a:gd name="T11" fmla="*/ 240 h 1473"/>
                <a:gd name="T12" fmla="*/ 183 w 1072"/>
                <a:gd name="T13" fmla="*/ 283 h 1473"/>
                <a:gd name="T14" fmla="*/ 159 w 1072"/>
                <a:gd name="T15" fmla="*/ 306 h 1473"/>
                <a:gd name="T16" fmla="*/ 288 w 1072"/>
                <a:gd name="T17" fmla="*/ 334 h 1473"/>
                <a:gd name="T18" fmla="*/ 406 w 1072"/>
                <a:gd name="T19" fmla="*/ 337 h 1473"/>
                <a:gd name="T20" fmla="*/ 440 w 1072"/>
                <a:gd name="T21" fmla="*/ 297 h 1473"/>
                <a:gd name="T22" fmla="*/ 477 w 1072"/>
                <a:gd name="T23" fmla="*/ 334 h 1473"/>
                <a:gd name="T24" fmla="*/ 543 w 1072"/>
                <a:gd name="T25" fmla="*/ 369 h 1473"/>
                <a:gd name="T26" fmla="*/ 610 w 1072"/>
                <a:gd name="T27" fmla="*/ 369 h 1473"/>
                <a:gd name="T28" fmla="*/ 648 w 1072"/>
                <a:gd name="T29" fmla="*/ 385 h 1473"/>
                <a:gd name="T30" fmla="*/ 607 w 1072"/>
                <a:gd name="T31" fmla="*/ 420 h 1473"/>
                <a:gd name="T32" fmla="*/ 515 w 1072"/>
                <a:gd name="T33" fmla="*/ 427 h 1473"/>
                <a:gd name="T34" fmla="*/ 459 w 1072"/>
                <a:gd name="T35" fmla="*/ 390 h 1473"/>
                <a:gd name="T36" fmla="*/ 380 w 1072"/>
                <a:gd name="T37" fmla="*/ 366 h 1473"/>
                <a:gd name="T38" fmla="*/ 178 w 1072"/>
                <a:gd name="T39" fmla="*/ 389 h 1473"/>
                <a:gd name="T40" fmla="*/ 143 w 1072"/>
                <a:gd name="T41" fmla="*/ 449 h 1473"/>
                <a:gd name="T42" fmla="*/ 21 w 1072"/>
                <a:gd name="T43" fmla="*/ 510 h 1473"/>
                <a:gd name="T44" fmla="*/ 21 w 1072"/>
                <a:gd name="T45" fmla="*/ 651 h 1473"/>
                <a:gd name="T46" fmla="*/ 80 w 1072"/>
                <a:gd name="T47" fmla="*/ 769 h 1473"/>
                <a:gd name="T48" fmla="*/ 244 w 1072"/>
                <a:gd name="T49" fmla="*/ 801 h 1473"/>
                <a:gd name="T50" fmla="*/ 316 w 1072"/>
                <a:gd name="T51" fmla="*/ 832 h 1473"/>
                <a:gd name="T52" fmla="*/ 319 w 1072"/>
                <a:gd name="T53" fmla="*/ 884 h 1473"/>
                <a:gd name="T54" fmla="*/ 374 w 1072"/>
                <a:gd name="T55" fmla="*/ 956 h 1473"/>
                <a:gd name="T56" fmla="*/ 397 w 1072"/>
                <a:gd name="T57" fmla="*/ 1033 h 1473"/>
                <a:gd name="T58" fmla="*/ 423 w 1072"/>
                <a:gd name="T59" fmla="*/ 1169 h 1473"/>
                <a:gd name="T60" fmla="*/ 437 w 1072"/>
                <a:gd name="T61" fmla="*/ 1240 h 1473"/>
                <a:gd name="T62" fmla="*/ 394 w 1072"/>
                <a:gd name="T63" fmla="*/ 1340 h 1473"/>
                <a:gd name="T64" fmla="*/ 346 w 1072"/>
                <a:gd name="T65" fmla="*/ 1450 h 1473"/>
                <a:gd name="T66" fmla="*/ 474 w 1072"/>
                <a:gd name="T67" fmla="*/ 1437 h 1473"/>
                <a:gd name="T68" fmla="*/ 624 w 1072"/>
                <a:gd name="T69" fmla="*/ 1373 h 1473"/>
                <a:gd name="T70" fmla="*/ 708 w 1072"/>
                <a:gd name="T71" fmla="*/ 1172 h 1473"/>
                <a:gd name="T72" fmla="*/ 753 w 1072"/>
                <a:gd name="T73" fmla="*/ 1119 h 1473"/>
                <a:gd name="T74" fmla="*/ 768 w 1072"/>
                <a:gd name="T75" fmla="*/ 1035 h 1473"/>
                <a:gd name="T76" fmla="*/ 759 w 1072"/>
                <a:gd name="T77" fmla="*/ 892 h 1473"/>
                <a:gd name="T78" fmla="*/ 799 w 1072"/>
                <a:gd name="T79" fmla="*/ 831 h 1473"/>
                <a:gd name="T80" fmla="*/ 828 w 1072"/>
                <a:gd name="T81" fmla="*/ 733 h 1473"/>
                <a:gd name="T82" fmla="*/ 828 w 1072"/>
                <a:gd name="T83" fmla="*/ 700 h 1473"/>
                <a:gd name="T84" fmla="*/ 765 w 1072"/>
                <a:gd name="T85" fmla="*/ 677 h 1473"/>
                <a:gd name="T86" fmla="*/ 714 w 1072"/>
                <a:gd name="T87" fmla="*/ 659 h 1473"/>
                <a:gd name="T88" fmla="*/ 676 w 1072"/>
                <a:gd name="T89" fmla="*/ 505 h 1473"/>
                <a:gd name="T90" fmla="*/ 807 w 1072"/>
                <a:gd name="T91" fmla="*/ 625 h 1473"/>
                <a:gd name="T92" fmla="*/ 888 w 1072"/>
                <a:gd name="T93" fmla="*/ 519 h 1473"/>
                <a:gd name="T94" fmla="*/ 826 w 1072"/>
                <a:gd name="T95" fmla="*/ 459 h 1473"/>
                <a:gd name="T96" fmla="*/ 895 w 1072"/>
                <a:gd name="T97" fmla="*/ 487 h 1473"/>
                <a:gd name="T98" fmla="*/ 941 w 1072"/>
                <a:gd name="T99" fmla="*/ 510 h 1473"/>
                <a:gd name="T100" fmla="*/ 978 w 1072"/>
                <a:gd name="T101" fmla="*/ 610 h 1473"/>
                <a:gd name="T102" fmla="*/ 1001 w 1072"/>
                <a:gd name="T103" fmla="*/ 633 h 1473"/>
                <a:gd name="T104" fmla="*/ 1067 w 1072"/>
                <a:gd name="T105" fmla="*/ 722 h 1473"/>
                <a:gd name="T106" fmla="*/ 1072 w 1072"/>
                <a:gd name="T107" fmla="*/ 677 h 1473"/>
                <a:gd name="T108" fmla="*/ 1045 w 1072"/>
                <a:gd name="T109" fmla="*/ 562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2" h="1473">
                  <a:moveTo>
                    <a:pt x="1045" y="562"/>
                  </a:moveTo>
                  <a:cubicBezTo>
                    <a:pt x="969" y="313"/>
                    <a:pt x="790" y="109"/>
                    <a:pt x="558" y="1"/>
                  </a:cubicBezTo>
                  <a:cubicBezTo>
                    <a:pt x="526" y="0"/>
                    <a:pt x="495" y="5"/>
                    <a:pt x="467" y="27"/>
                  </a:cubicBezTo>
                  <a:cubicBezTo>
                    <a:pt x="423" y="59"/>
                    <a:pt x="439" y="120"/>
                    <a:pt x="437" y="167"/>
                  </a:cubicBezTo>
                  <a:cubicBezTo>
                    <a:pt x="381" y="170"/>
                    <a:pt x="284" y="143"/>
                    <a:pt x="251" y="194"/>
                  </a:cubicBezTo>
                  <a:cubicBezTo>
                    <a:pt x="240" y="210"/>
                    <a:pt x="238" y="225"/>
                    <a:pt x="222" y="240"/>
                  </a:cubicBezTo>
                  <a:cubicBezTo>
                    <a:pt x="207" y="255"/>
                    <a:pt x="197" y="264"/>
                    <a:pt x="183" y="283"/>
                  </a:cubicBezTo>
                  <a:cubicBezTo>
                    <a:pt x="175" y="294"/>
                    <a:pt x="171" y="303"/>
                    <a:pt x="159" y="306"/>
                  </a:cubicBezTo>
                  <a:cubicBezTo>
                    <a:pt x="147" y="359"/>
                    <a:pt x="256" y="335"/>
                    <a:pt x="288" y="334"/>
                  </a:cubicBezTo>
                  <a:cubicBezTo>
                    <a:pt x="320" y="334"/>
                    <a:pt x="378" y="351"/>
                    <a:pt x="406" y="337"/>
                  </a:cubicBezTo>
                  <a:cubicBezTo>
                    <a:pt x="422" y="330"/>
                    <a:pt x="425" y="301"/>
                    <a:pt x="440" y="297"/>
                  </a:cubicBezTo>
                  <a:cubicBezTo>
                    <a:pt x="461" y="291"/>
                    <a:pt x="468" y="323"/>
                    <a:pt x="477" y="334"/>
                  </a:cubicBezTo>
                  <a:cubicBezTo>
                    <a:pt x="496" y="360"/>
                    <a:pt x="513" y="367"/>
                    <a:pt x="543" y="369"/>
                  </a:cubicBezTo>
                  <a:cubicBezTo>
                    <a:pt x="565" y="370"/>
                    <a:pt x="588" y="366"/>
                    <a:pt x="610" y="369"/>
                  </a:cubicBezTo>
                  <a:cubicBezTo>
                    <a:pt x="625" y="371"/>
                    <a:pt x="635" y="380"/>
                    <a:pt x="648" y="385"/>
                  </a:cubicBezTo>
                  <a:cubicBezTo>
                    <a:pt x="633" y="393"/>
                    <a:pt x="625" y="414"/>
                    <a:pt x="607" y="420"/>
                  </a:cubicBezTo>
                  <a:cubicBezTo>
                    <a:pt x="582" y="428"/>
                    <a:pt x="542" y="426"/>
                    <a:pt x="515" y="427"/>
                  </a:cubicBezTo>
                  <a:cubicBezTo>
                    <a:pt x="479" y="428"/>
                    <a:pt x="482" y="410"/>
                    <a:pt x="459" y="390"/>
                  </a:cubicBezTo>
                  <a:cubicBezTo>
                    <a:pt x="433" y="367"/>
                    <a:pt x="415" y="368"/>
                    <a:pt x="380" y="366"/>
                  </a:cubicBezTo>
                  <a:cubicBezTo>
                    <a:pt x="325" y="364"/>
                    <a:pt x="222" y="354"/>
                    <a:pt x="178" y="389"/>
                  </a:cubicBezTo>
                  <a:cubicBezTo>
                    <a:pt x="156" y="406"/>
                    <a:pt x="164" y="432"/>
                    <a:pt x="143" y="449"/>
                  </a:cubicBezTo>
                  <a:cubicBezTo>
                    <a:pt x="109" y="477"/>
                    <a:pt x="44" y="471"/>
                    <a:pt x="21" y="510"/>
                  </a:cubicBezTo>
                  <a:cubicBezTo>
                    <a:pt x="0" y="544"/>
                    <a:pt x="16" y="616"/>
                    <a:pt x="21" y="651"/>
                  </a:cubicBezTo>
                  <a:cubicBezTo>
                    <a:pt x="28" y="703"/>
                    <a:pt x="27" y="748"/>
                    <a:pt x="80" y="769"/>
                  </a:cubicBezTo>
                  <a:cubicBezTo>
                    <a:pt x="130" y="788"/>
                    <a:pt x="192" y="791"/>
                    <a:pt x="244" y="801"/>
                  </a:cubicBezTo>
                  <a:cubicBezTo>
                    <a:pt x="272" y="806"/>
                    <a:pt x="307" y="801"/>
                    <a:pt x="316" y="832"/>
                  </a:cubicBezTo>
                  <a:cubicBezTo>
                    <a:pt x="321" y="847"/>
                    <a:pt x="316" y="868"/>
                    <a:pt x="319" y="884"/>
                  </a:cubicBezTo>
                  <a:cubicBezTo>
                    <a:pt x="326" y="918"/>
                    <a:pt x="350" y="933"/>
                    <a:pt x="374" y="956"/>
                  </a:cubicBezTo>
                  <a:cubicBezTo>
                    <a:pt x="399" y="980"/>
                    <a:pt x="397" y="995"/>
                    <a:pt x="397" y="1033"/>
                  </a:cubicBezTo>
                  <a:cubicBezTo>
                    <a:pt x="397" y="1088"/>
                    <a:pt x="402" y="1119"/>
                    <a:pt x="423" y="1169"/>
                  </a:cubicBezTo>
                  <a:cubicBezTo>
                    <a:pt x="432" y="1190"/>
                    <a:pt x="437" y="1216"/>
                    <a:pt x="437" y="1240"/>
                  </a:cubicBezTo>
                  <a:cubicBezTo>
                    <a:pt x="437" y="1283"/>
                    <a:pt x="425" y="1316"/>
                    <a:pt x="394" y="1340"/>
                  </a:cubicBezTo>
                  <a:cubicBezTo>
                    <a:pt x="356" y="1370"/>
                    <a:pt x="319" y="1404"/>
                    <a:pt x="346" y="1450"/>
                  </a:cubicBezTo>
                  <a:cubicBezTo>
                    <a:pt x="377" y="1473"/>
                    <a:pt x="444" y="1456"/>
                    <a:pt x="474" y="1437"/>
                  </a:cubicBezTo>
                  <a:cubicBezTo>
                    <a:pt x="524" y="1404"/>
                    <a:pt x="563" y="1385"/>
                    <a:pt x="624" y="1373"/>
                  </a:cubicBezTo>
                  <a:cubicBezTo>
                    <a:pt x="733" y="1351"/>
                    <a:pt x="670" y="1246"/>
                    <a:pt x="708" y="1172"/>
                  </a:cubicBezTo>
                  <a:cubicBezTo>
                    <a:pt x="719" y="1150"/>
                    <a:pt x="742" y="1139"/>
                    <a:pt x="753" y="1119"/>
                  </a:cubicBezTo>
                  <a:cubicBezTo>
                    <a:pt x="767" y="1094"/>
                    <a:pt x="768" y="1063"/>
                    <a:pt x="768" y="1035"/>
                  </a:cubicBezTo>
                  <a:cubicBezTo>
                    <a:pt x="768" y="987"/>
                    <a:pt x="759" y="941"/>
                    <a:pt x="759" y="892"/>
                  </a:cubicBezTo>
                  <a:cubicBezTo>
                    <a:pt x="759" y="848"/>
                    <a:pt x="771" y="852"/>
                    <a:pt x="799" y="831"/>
                  </a:cubicBezTo>
                  <a:cubicBezTo>
                    <a:pt x="833" y="808"/>
                    <a:pt x="828" y="774"/>
                    <a:pt x="828" y="733"/>
                  </a:cubicBezTo>
                  <a:cubicBezTo>
                    <a:pt x="828" y="722"/>
                    <a:pt x="828" y="711"/>
                    <a:pt x="828" y="700"/>
                  </a:cubicBezTo>
                  <a:cubicBezTo>
                    <a:pt x="807" y="692"/>
                    <a:pt x="787" y="685"/>
                    <a:pt x="765" y="677"/>
                  </a:cubicBezTo>
                  <a:cubicBezTo>
                    <a:pt x="753" y="673"/>
                    <a:pt x="723" y="668"/>
                    <a:pt x="714" y="659"/>
                  </a:cubicBezTo>
                  <a:cubicBezTo>
                    <a:pt x="685" y="632"/>
                    <a:pt x="673" y="542"/>
                    <a:pt x="676" y="505"/>
                  </a:cubicBezTo>
                  <a:cubicBezTo>
                    <a:pt x="747" y="489"/>
                    <a:pt x="737" y="622"/>
                    <a:pt x="807" y="625"/>
                  </a:cubicBezTo>
                  <a:cubicBezTo>
                    <a:pt x="885" y="628"/>
                    <a:pt x="891" y="581"/>
                    <a:pt x="888" y="519"/>
                  </a:cubicBezTo>
                  <a:cubicBezTo>
                    <a:pt x="836" y="516"/>
                    <a:pt x="823" y="517"/>
                    <a:pt x="826" y="459"/>
                  </a:cubicBezTo>
                  <a:cubicBezTo>
                    <a:pt x="852" y="454"/>
                    <a:pt x="876" y="473"/>
                    <a:pt x="895" y="487"/>
                  </a:cubicBezTo>
                  <a:cubicBezTo>
                    <a:pt x="908" y="497"/>
                    <a:pt x="929" y="501"/>
                    <a:pt x="941" y="510"/>
                  </a:cubicBezTo>
                  <a:cubicBezTo>
                    <a:pt x="970" y="534"/>
                    <a:pt x="953" y="582"/>
                    <a:pt x="978" y="610"/>
                  </a:cubicBezTo>
                  <a:cubicBezTo>
                    <a:pt x="990" y="613"/>
                    <a:pt x="998" y="621"/>
                    <a:pt x="1001" y="633"/>
                  </a:cubicBezTo>
                  <a:cubicBezTo>
                    <a:pt x="1029" y="648"/>
                    <a:pt x="1043" y="699"/>
                    <a:pt x="1067" y="722"/>
                  </a:cubicBezTo>
                  <a:cubicBezTo>
                    <a:pt x="1068" y="707"/>
                    <a:pt x="1070" y="692"/>
                    <a:pt x="1072" y="677"/>
                  </a:cubicBezTo>
                  <a:cubicBezTo>
                    <a:pt x="1065" y="638"/>
                    <a:pt x="1056" y="599"/>
                    <a:pt x="1045" y="562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$ḻiḍê"/>
            <p:cNvSpPr/>
            <p:nvPr/>
          </p:nvSpPr>
          <p:spPr bwMode="auto">
            <a:xfrm>
              <a:off x="5499822" y="1976950"/>
              <a:ext cx="743291" cy="418101"/>
            </a:xfrm>
            <a:custGeom>
              <a:avLst/>
              <a:gdLst>
                <a:gd name="T0" fmla="*/ 25 w 427"/>
                <a:gd name="T1" fmla="*/ 197 h 238"/>
                <a:gd name="T2" fmla="*/ 129 w 427"/>
                <a:gd name="T3" fmla="*/ 223 h 238"/>
                <a:gd name="T4" fmla="*/ 199 w 427"/>
                <a:gd name="T5" fmla="*/ 167 h 238"/>
                <a:gd name="T6" fmla="*/ 313 w 427"/>
                <a:gd name="T7" fmla="*/ 148 h 238"/>
                <a:gd name="T8" fmla="*/ 326 w 427"/>
                <a:gd name="T9" fmla="*/ 65 h 238"/>
                <a:gd name="T10" fmla="*/ 395 w 427"/>
                <a:gd name="T11" fmla="*/ 51 h 238"/>
                <a:gd name="T12" fmla="*/ 426 w 427"/>
                <a:gd name="T13" fmla="*/ 12 h 238"/>
                <a:gd name="T14" fmla="*/ 427 w 427"/>
                <a:gd name="T15" fmla="*/ 9 h 238"/>
                <a:gd name="T16" fmla="*/ 356 w 427"/>
                <a:gd name="T17" fmla="*/ 2 h 238"/>
                <a:gd name="T18" fmla="*/ 294 w 427"/>
                <a:gd name="T19" fmla="*/ 0 h 238"/>
                <a:gd name="T20" fmla="*/ 26 w 427"/>
                <a:gd name="T21" fmla="*/ 40 h 238"/>
                <a:gd name="T22" fmla="*/ 16 w 427"/>
                <a:gd name="T23" fmla="*/ 43 h 238"/>
                <a:gd name="T24" fmla="*/ 29 w 427"/>
                <a:gd name="T25" fmla="*/ 76 h 238"/>
                <a:gd name="T26" fmla="*/ 25 w 427"/>
                <a:gd name="T27" fmla="*/ 19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7" h="238">
                  <a:moveTo>
                    <a:pt x="25" y="197"/>
                  </a:moveTo>
                  <a:cubicBezTo>
                    <a:pt x="41" y="223"/>
                    <a:pt x="101" y="238"/>
                    <a:pt x="129" y="223"/>
                  </a:cubicBezTo>
                  <a:cubicBezTo>
                    <a:pt x="155" y="209"/>
                    <a:pt x="160" y="177"/>
                    <a:pt x="199" y="167"/>
                  </a:cubicBezTo>
                  <a:cubicBezTo>
                    <a:pt x="229" y="160"/>
                    <a:pt x="292" y="174"/>
                    <a:pt x="313" y="148"/>
                  </a:cubicBezTo>
                  <a:cubicBezTo>
                    <a:pt x="331" y="126"/>
                    <a:pt x="306" y="85"/>
                    <a:pt x="326" y="65"/>
                  </a:cubicBezTo>
                  <a:cubicBezTo>
                    <a:pt x="342" y="50"/>
                    <a:pt x="377" y="64"/>
                    <a:pt x="395" y="51"/>
                  </a:cubicBezTo>
                  <a:cubicBezTo>
                    <a:pt x="400" y="47"/>
                    <a:pt x="423" y="18"/>
                    <a:pt x="426" y="12"/>
                  </a:cubicBezTo>
                  <a:cubicBezTo>
                    <a:pt x="426" y="11"/>
                    <a:pt x="427" y="10"/>
                    <a:pt x="427" y="9"/>
                  </a:cubicBezTo>
                  <a:cubicBezTo>
                    <a:pt x="404" y="6"/>
                    <a:pt x="380" y="3"/>
                    <a:pt x="356" y="2"/>
                  </a:cubicBezTo>
                  <a:cubicBezTo>
                    <a:pt x="336" y="0"/>
                    <a:pt x="315" y="0"/>
                    <a:pt x="294" y="0"/>
                  </a:cubicBezTo>
                  <a:cubicBezTo>
                    <a:pt x="201" y="0"/>
                    <a:pt x="110" y="14"/>
                    <a:pt x="26" y="40"/>
                  </a:cubicBezTo>
                  <a:cubicBezTo>
                    <a:pt x="22" y="41"/>
                    <a:pt x="19" y="42"/>
                    <a:pt x="16" y="43"/>
                  </a:cubicBezTo>
                  <a:cubicBezTo>
                    <a:pt x="21" y="53"/>
                    <a:pt x="27" y="63"/>
                    <a:pt x="29" y="76"/>
                  </a:cubicBezTo>
                  <a:cubicBezTo>
                    <a:pt x="37" y="117"/>
                    <a:pt x="0" y="156"/>
                    <a:pt x="25" y="197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ṣḷïḑè"/>
            <p:cNvSpPr/>
            <p:nvPr/>
          </p:nvSpPr>
          <p:spPr bwMode="auto">
            <a:xfrm>
              <a:off x="5205601" y="4741067"/>
              <a:ext cx="1827257" cy="425846"/>
            </a:xfrm>
            <a:custGeom>
              <a:avLst/>
              <a:gdLst>
                <a:gd name="T0" fmla="*/ 733 w 1040"/>
                <a:gd name="T1" fmla="*/ 60 h 246"/>
                <a:gd name="T2" fmla="*/ 624 w 1040"/>
                <a:gd name="T3" fmla="*/ 57 h 246"/>
                <a:gd name="T4" fmla="*/ 492 w 1040"/>
                <a:gd name="T5" fmla="*/ 62 h 246"/>
                <a:gd name="T6" fmla="*/ 451 w 1040"/>
                <a:gd name="T7" fmla="*/ 111 h 246"/>
                <a:gd name="T8" fmla="*/ 380 w 1040"/>
                <a:gd name="T9" fmla="*/ 124 h 246"/>
                <a:gd name="T10" fmla="*/ 388 w 1040"/>
                <a:gd name="T11" fmla="*/ 177 h 246"/>
                <a:gd name="T12" fmla="*/ 191 w 1040"/>
                <a:gd name="T13" fmla="*/ 149 h 246"/>
                <a:gd name="T14" fmla="*/ 176 w 1040"/>
                <a:gd name="T15" fmla="*/ 34 h 246"/>
                <a:gd name="T16" fmla="*/ 112 w 1040"/>
                <a:gd name="T17" fmla="*/ 15 h 246"/>
                <a:gd name="T18" fmla="*/ 55 w 1040"/>
                <a:gd name="T19" fmla="*/ 86 h 246"/>
                <a:gd name="T20" fmla="*/ 3 w 1040"/>
                <a:gd name="T21" fmla="*/ 115 h 246"/>
                <a:gd name="T22" fmla="*/ 0 w 1040"/>
                <a:gd name="T23" fmla="*/ 123 h 246"/>
                <a:gd name="T24" fmla="*/ 20 w 1040"/>
                <a:gd name="T25" fmla="*/ 134 h 246"/>
                <a:gd name="T26" fmla="*/ 458 w 1040"/>
                <a:gd name="T27" fmla="*/ 246 h 246"/>
                <a:gd name="T28" fmla="*/ 915 w 1040"/>
                <a:gd name="T29" fmla="*/ 123 h 246"/>
                <a:gd name="T30" fmla="*/ 1040 w 1040"/>
                <a:gd name="T31" fmla="*/ 36 h 246"/>
                <a:gd name="T32" fmla="*/ 1007 w 1040"/>
                <a:gd name="T33" fmla="*/ 28 h 246"/>
                <a:gd name="T34" fmla="*/ 733 w 1040"/>
                <a:gd name="T35" fmla="*/ 6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0" h="246">
                  <a:moveTo>
                    <a:pt x="733" y="60"/>
                  </a:moveTo>
                  <a:cubicBezTo>
                    <a:pt x="697" y="66"/>
                    <a:pt x="660" y="63"/>
                    <a:pt x="624" y="57"/>
                  </a:cubicBezTo>
                  <a:cubicBezTo>
                    <a:pt x="588" y="52"/>
                    <a:pt x="526" y="46"/>
                    <a:pt x="492" y="62"/>
                  </a:cubicBezTo>
                  <a:cubicBezTo>
                    <a:pt x="471" y="73"/>
                    <a:pt x="470" y="98"/>
                    <a:pt x="451" y="111"/>
                  </a:cubicBezTo>
                  <a:cubicBezTo>
                    <a:pt x="434" y="123"/>
                    <a:pt x="401" y="118"/>
                    <a:pt x="380" y="124"/>
                  </a:cubicBezTo>
                  <a:cubicBezTo>
                    <a:pt x="379" y="143"/>
                    <a:pt x="392" y="157"/>
                    <a:pt x="388" y="177"/>
                  </a:cubicBezTo>
                  <a:cubicBezTo>
                    <a:pt x="326" y="181"/>
                    <a:pt x="244" y="186"/>
                    <a:pt x="191" y="149"/>
                  </a:cubicBezTo>
                  <a:cubicBezTo>
                    <a:pt x="141" y="114"/>
                    <a:pt x="192" y="80"/>
                    <a:pt x="176" y="34"/>
                  </a:cubicBezTo>
                  <a:cubicBezTo>
                    <a:pt x="164" y="2"/>
                    <a:pt x="138" y="0"/>
                    <a:pt x="112" y="15"/>
                  </a:cubicBezTo>
                  <a:cubicBezTo>
                    <a:pt x="81" y="31"/>
                    <a:pt x="73" y="62"/>
                    <a:pt x="55" y="86"/>
                  </a:cubicBezTo>
                  <a:cubicBezTo>
                    <a:pt x="43" y="102"/>
                    <a:pt x="12" y="97"/>
                    <a:pt x="3" y="115"/>
                  </a:cubicBezTo>
                  <a:cubicBezTo>
                    <a:pt x="2" y="117"/>
                    <a:pt x="1" y="120"/>
                    <a:pt x="0" y="123"/>
                  </a:cubicBezTo>
                  <a:cubicBezTo>
                    <a:pt x="7" y="126"/>
                    <a:pt x="13" y="130"/>
                    <a:pt x="20" y="134"/>
                  </a:cubicBezTo>
                  <a:cubicBezTo>
                    <a:pt x="150" y="205"/>
                    <a:pt x="299" y="246"/>
                    <a:pt x="458" y="246"/>
                  </a:cubicBezTo>
                  <a:cubicBezTo>
                    <a:pt x="625" y="246"/>
                    <a:pt x="781" y="201"/>
                    <a:pt x="915" y="123"/>
                  </a:cubicBezTo>
                  <a:cubicBezTo>
                    <a:pt x="959" y="97"/>
                    <a:pt x="1001" y="68"/>
                    <a:pt x="1040" y="36"/>
                  </a:cubicBezTo>
                  <a:cubicBezTo>
                    <a:pt x="1032" y="31"/>
                    <a:pt x="1021" y="30"/>
                    <a:pt x="1007" y="28"/>
                  </a:cubicBezTo>
                  <a:cubicBezTo>
                    <a:pt x="914" y="19"/>
                    <a:pt x="823" y="47"/>
                    <a:pt x="733" y="60"/>
                  </a:cubicBezTo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šľiḓe"/>
            <p:cNvSpPr/>
            <p:nvPr/>
          </p:nvSpPr>
          <p:spPr bwMode="auto">
            <a:xfrm>
              <a:off x="4415854" y="1976950"/>
              <a:ext cx="1571754" cy="3189959"/>
            </a:xfrm>
            <a:custGeom>
              <a:avLst/>
              <a:gdLst>
                <a:gd name="T0" fmla="*/ 899 w 899"/>
                <a:gd name="T1" fmla="*/ 0 h 1821"/>
                <a:gd name="T2" fmla="*/ 899 w 899"/>
                <a:gd name="T3" fmla="*/ 1821 h 1821"/>
                <a:gd name="T4" fmla="*/ 467 w 899"/>
                <a:gd name="T5" fmla="*/ 1709 h 1821"/>
                <a:gd name="T6" fmla="*/ 450 w 899"/>
                <a:gd name="T7" fmla="*/ 1698 h 1821"/>
                <a:gd name="T8" fmla="*/ 7 w 899"/>
                <a:gd name="T9" fmla="*/ 1031 h 1821"/>
                <a:gd name="T10" fmla="*/ 0 w 899"/>
                <a:gd name="T11" fmla="*/ 910 h 1821"/>
                <a:gd name="T12" fmla="*/ 22 w 899"/>
                <a:gd name="T13" fmla="*/ 713 h 1821"/>
                <a:gd name="T14" fmla="*/ 24 w 899"/>
                <a:gd name="T15" fmla="*/ 705 h 1821"/>
                <a:gd name="T16" fmla="*/ 49 w 899"/>
                <a:gd name="T17" fmla="*/ 615 h 1821"/>
                <a:gd name="T18" fmla="*/ 57 w 899"/>
                <a:gd name="T19" fmla="*/ 593 h 1821"/>
                <a:gd name="T20" fmla="*/ 151 w 899"/>
                <a:gd name="T21" fmla="*/ 408 h 1821"/>
                <a:gd name="T22" fmla="*/ 186 w 899"/>
                <a:gd name="T23" fmla="*/ 360 h 1821"/>
                <a:gd name="T24" fmla="*/ 310 w 899"/>
                <a:gd name="T25" fmla="*/ 226 h 1821"/>
                <a:gd name="T26" fmla="*/ 320 w 899"/>
                <a:gd name="T27" fmla="*/ 218 h 1821"/>
                <a:gd name="T28" fmla="*/ 354 w 899"/>
                <a:gd name="T29" fmla="*/ 190 h 1821"/>
                <a:gd name="T30" fmla="*/ 633 w 899"/>
                <a:gd name="T31" fmla="*/ 43 h 1821"/>
                <a:gd name="T32" fmla="*/ 636 w 899"/>
                <a:gd name="T33" fmla="*/ 40 h 1821"/>
                <a:gd name="T34" fmla="*/ 899 w 899"/>
                <a:gd name="T35" fmla="*/ 0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9" h="1821">
                  <a:moveTo>
                    <a:pt x="899" y="0"/>
                  </a:moveTo>
                  <a:cubicBezTo>
                    <a:pt x="899" y="1821"/>
                    <a:pt x="899" y="1821"/>
                    <a:pt x="899" y="1821"/>
                  </a:cubicBezTo>
                  <a:cubicBezTo>
                    <a:pt x="755" y="1821"/>
                    <a:pt x="597" y="1780"/>
                    <a:pt x="467" y="1709"/>
                  </a:cubicBezTo>
                  <a:cubicBezTo>
                    <a:pt x="460" y="1705"/>
                    <a:pt x="457" y="1701"/>
                    <a:pt x="450" y="1698"/>
                  </a:cubicBezTo>
                  <a:cubicBezTo>
                    <a:pt x="212" y="1559"/>
                    <a:pt x="45" y="1316"/>
                    <a:pt x="7" y="1031"/>
                  </a:cubicBezTo>
                  <a:cubicBezTo>
                    <a:pt x="2" y="992"/>
                    <a:pt x="0" y="951"/>
                    <a:pt x="0" y="910"/>
                  </a:cubicBezTo>
                  <a:cubicBezTo>
                    <a:pt x="0" y="842"/>
                    <a:pt x="8" y="776"/>
                    <a:pt x="22" y="713"/>
                  </a:cubicBezTo>
                  <a:cubicBezTo>
                    <a:pt x="22" y="710"/>
                    <a:pt x="23" y="708"/>
                    <a:pt x="24" y="705"/>
                  </a:cubicBezTo>
                  <a:cubicBezTo>
                    <a:pt x="31" y="674"/>
                    <a:pt x="39" y="644"/>
                    <a:pt x="49" y="615"/>
                  </a:cubicBezTo>
                  <a:cubicBezTo>
                    <a:pt x="52" y="607"/>
                    <a:pt x="55" y="600"/>
                    <a:pt x="57" y="593"/>
                  </a:cubicBezTo>
                  <a:cubicBezTo>
                    <a:pt x="82" y="527"/>
                    <a:pt x="113" y="465"/>
                    <a:pt x="151" y="408"/>
                  </a:cubicBezTo>
                  <a:cubicBezTo>
                    <a:pt x="162" y="392"/>
                    <a:pt x="174" y="376"/>
                    <a:pt x="186" y="360"/>
                  </a:cubicBezTo>
                  <a:cubicBezTo>
                    <a:pt x="223" y="311"/>
                    <a:pt x="264" y="267"/>
                    <a:pt x="310" y="226"/>
                  </a:cubicBezTo>
                  <a:cubicBezTo>
                    <a:pt x="313" y="224"/>
                    <a:pt x="316" y="221"/>
                    <a:pt x="320" y="218"/>
                  </a:cubicBezTo>
                  <a:cubicBezTo>
                    <a:pt x="331" y="209"/>
                    <a:pt x="342" y="199"/>
                    <a:pt x="354" y="190"/>
                  </a:cubicBezTo>
                  <a:cubicBezTo>
                    <a:pt x="437" y="126"/>
                    <a:pt x="531" y="76"/>
                    <a:pt x="633" y="43"/>
                  </a:cubicBezTo>
                  <a:cubicBezTo>
                    <a:pt x="636" y="42"/>
                    <a:pt x="633" y="41"/>
                    <a:pt x="636" y="40"/>
                  </a:cubicBezTo>
                  <a:cubicBezTo>
                    <a:pt x="721" y="14"/>
                    <a:pt x="831" y="0"/>
                    <a:pt x="899" y="0"/>
                  </a:cubicBezTo>
                  <a:close/>
                </a:path>
              </a:pathLst>
            </a:custGeom>
            <a:solidFill>
              <a:srgbClr val="5E9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ṩḻíḓè"/>
            <p:cNvSpPr/>
            <p:nvPr/>
          </p:nvSpPr>
          <p:spPr bwMode="auto">
            <a:xfrm>
              <a:off x="5956633" y="2650561"/>
              <a:ext cx="30971" cy="61941"/>
            </a:xfrm>
            <a:custGeom>
              <a:avLst/>
              <a:gdLst>
                <a:gd name="T0" fmla="*/ 18 w 18"/>
                <a:gd name="T1" fmla="*/ 0 h 38"/>
                <a:gd name="T2" fmla="*/ 18 w 18"/>
                <a:gd name="T3" fmla="*/ 38 h 38"/>
                <a:gd name="T4" fmla="*/ 3 w 18"/>
                <a:gd name="T5" fmla="*/ 9 h 38"/>
                <a:gd name="T6" fmla="*/ 18 w 18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8">
                  <a:moveTo>
                    <a:pt x="18" y="0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33"/>
                    <a:pt x="0" y="24"/>
                    <a:pt x="3" y="9"/>
                  </a:cubicBezTo>
                  <a:cubicBezTo>
                    <a:pt x="10" y="7"/>
                    <a:pt x="18" y="4"/>
                    <a:pt x="18" y="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šḻíḋê"/>
            <p:cNvSpPr/>
            <p:nvPr/>
          </p:nvSpPr>
          <p:spPr bwMode="auto">
            <a:xfrm>
              <a:off x="5708870" y="2813153"/>
              <a:ext cx="278734" cy="696835"/>
            </a:xfrm>
            <a:custGeom>
              <a:avLst/>
              <a:gdLst>
                <a:gd name="T0" fmla="*/ 162 w 162"/>
                <a:gd name="T1" fmla="*/ 0 h 397"/>
                <a:gd name="T2" fmla="*/ 162 w 162"/>
                <a:gd name="T3" fmla="*/ 397 h 397"/>
                <a:gd name="T4" fmla="*/ 75 w 162"/>
                <a:gd name="T5" fmla="*/ 376 h 397"/>
                <a:gd name="T6" fmla="*/ 19 w 162"/>
                <a:gd name="T7" fmla="*/ 258 h 397"/>
                <a:gd name="T8" fmla="*/ 20 w 162"/>
                <a:gd name="T9" fmla="*/ 117 h 397"/>
                <a:gd name="T10" fmla="*/ 137 w 162"/>
                <a:gd name="T11" fmla="*/ 56 h 397"/>
                <a:gd name="T12" fmla="*/ 162 w 162"/>
                <a:gd name="T13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397">
                  <a:moveTo>
                    <a:pt x="162" y="0"/>
                  </a:moveTo>
                  <a:cubicBezTo>
                    <a:pt x="162" y="397"/>
                    <a:pt x="162" y="397"/>
                    <a:pt x="162" y="397"/>
                  </a:cubicBezTo>
                  <a:cubicBezTo>
                    <a:pt x="142" y="392"/>
                    <a:pt x="103" y="387"/>
                    <a:pt x="75" y="376"/>
                  </a:cubicBezTo>
                  <a:cubicBezTo>
                    <a:pt x="22" y="355"/>
                    <a:pt x="26" y="310"/>
                    <a:pt x="19" y="258"/>
                  </a:cubicBezTo>
                  <a:cubicBezTo>
                    <a:pt x="14" y="223"/>
                    <a:pt x="0" y="151"/>
                    <a:pt x="20" y="117"/>
                  </a:cubicBezTo>
                  <a:cubicBezTo>
                    <a:pt x="44" y="78"/>
                    <a:pt x="103" y="84"/>
                    <a:pt x="137" y="56"/>
                  </a:cubicBezTo>
                  <a:cubicBezTo>
                    <a:pt x="156" y="40"/>
                    <a:pt x="154" y="17"/>
                    <a:pt x="162" y="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$ľîḍé"/>
            <p:cNvSpPr/>
            <p:nvPr/>
          </p:nvSpPr>
          <p:spPr bwMode="auto">
            <a:xfrm>
              <a:off x="4454565" y="2263429"/>
              <a:ext cx="1192363" cy="2485383"/>
            </a:xfrm>
            <a:custGeom>
              <a:avLst/>
              <a:gdLst>
                <a:gd name="T0" fmla="*/ 485 w 683"/>
                <a:gd name="T1" fmla="*/ 1412 h 1420"/>
                <a:gd name="T2" fmla="*/ 437 w 683"/>
                <a:gd name="T3" fmla="*/ 1306 h 1420"/>
                <a:gd name="T4" fmla="*/ 487 w 683"/>
                <a:gd name="T5" fmla="*/ 1200 h 1420"/>
                <a:gd name="T6" fmla="*/ 492 w 683"/>
                <a:gd name="T7" fmla="*/ 1128 h 1420"/>
                <a:gd name="T8" fmla="*/ 546 w 683"/>
                <a:gd name="T9" fmla="*/ 1102 h 1420"/>
                <a:gd name="T10" fmla="*/ 610 w 683"/>
                <a:gd name="T11" fmla="*/ 1062 h 1420"/>
                <a:gd name="T12" fmla="*/ 678 w 683"/>
                <a:gd name="T13" fmla="*/ 940 h 1420"/>
                <a:gd name="T14" fmla="*/ 598 w 683"/>
                <a:gd name="T15" fmla="*/ 789 h 1420"/>
                <a:gd name="T16" fmla="*/ 554 w 683"/>
                <a:gd name="T17" fmla="*/ 758 h 1420"/>
                <a:gd name="T18" fmla="*/ 549 w 683"/>
                <a:gd name="T19" fmla="*/ 700 h 1420"/>
                <a:gd name="T20" fmla="*/ 454 w 683"/>
                <a:gd name="T21" fmla="*/ 642 h 1420"/>
                <a:gd name="T22" fmla="*/ 341 w 683"/>
                <a:gd name="T23" fmla="*/ 591 h 1420"/>
                <a:gd name="T24" fmla="*/ 290 w 683"/>
                <a:gd name="T25" fmla="*/ 596 h 1420"/>
                <a:gd name="T26" fmla="*/ 279 w 683"/>
                <a:gd name="T27" fmla="*/ 610 h 1420"/>
                <a:gd name="T28" fmla="*/ 247 w 683"/>
                <a:gd name="T29" fmla="*/ 607 h 1420"/>
                <a:gd name="T30" fmla="*/ 140 w 683"/>
                <a:gd name="T31" fmla="*/ 510 h 1420"/>
                <a:gd name="T32" fmla="*/ 134 w 683"/>
                <a:gd name="T33" fmla="*/ 469 h 1420"/>
                <a:gd name="T34" fmla="*/ 112 w 683"/>
                <a:gd name="T35" fmla="*/ 444 h 1420"/>
                <a:gd name="T36" fmla="*/ 123 w 683"/>
                <a:gd name="T37" fmla="*/ 380 h 1420"/>
                <a:gd name="T38" fmla="*/ 184 w 683"/>
                <a:gd name="T39" fmla="*/ 398 h 1420"/>
                <a:gd name="T40" fmla="*/ 281 w 683"/>
                <a:gd name="T41" fmla="*/ 383 h 1420"/>
                <a:gd name="T42" fmla="*/ 329 w 683"/>
                <a:gd name="T43" fmla="*/ 309 h 1420"/>
                <a:gd name="T44" fmla="*/ 411 w 683"/>
                <a:gd name="T45" fmla="*/ 256 h 1420"/>
                <a:gd name="T46" fmla="*/ 463 w 683"/>
                <a:gd name="T47" fmla="*/ 219 h 1420"/>
                <a:gd name="T48" fmla="*/ 571 w 683"/>
                <a:gd name="T49" fmla="*/ 131 h 1420"/>
                <a:gd name="T50" fmla="*/ 511 w 683"/>
                <a:gd name="T51" fmla="*/ 73 h 1420"/>
                <a:gd name="T52" fmla="*/ 500 w 683"/>
                <a:gd name="T53" fmla="*/ 44 h 1420"/>
                <a:gd name="T54" fmla="*/ 413 w 683"/>
                <a:gd name="T55" fmla="*/ 20 h 1420"/>
                <a:gd name="T56" fmla="*/ 319 w 683"/>
                <a:gd name="T57" fmla="*/ 61 h 1420"/>
                <a:gd name="T58" fmla="*/ 298 w 683"/>
                <a:gd name="T59" fmla="*/ 56 h 1420"/>
                <a:gd name="T60" fmla="*/ 288 w 683"/>
                <a:gd name="T61" fmla="*/ 64 h 1420"/>
                <a:gd name="T62" fmla="*/ 164 w 683"/>
                <a:gd name="T63" fmla="*/ 198 h 1420"/>
                <a:gd name="T64" fmla="*/ 129 w 683"/>
                <a:gd name="T65" fmla="*/ 246 h 1420"/>
                <a:gd name="T66" fmla="*/ 35 w 683"/>
                <a:gd name="T67" fmla="*/ 431 h 1420"/>
                <a:gd name="T68" fmla="*/ 28 w 683"/>
                <a:gd name="T69" fmla="*/ 453 h 1420"/>
                <a:gd name="T70" fmla="*/ 2 w 683"/>
                <a:gd name="T71" fmla="*/ 543 h 1420"/>
                <a:gd name="T72" fmla="*/ 0 w 683"/>
                <a:gd name="T73" fmla="*/ 551 h 1420"/>
                <a:gd name="T74" fmla="*/ 57 w 683"/>
                <a:gd name="T75" fmla="*/ 545 h 1420"/>
                <a:gd name="T76" fmla="*/ 106 w 683"/>
                <a:gd name="T77" fmla="*/ 628 h 1420"/>
                <a:gd name="T78" fmla="*/ 229 w 683"/>
                <a:gd name="T79" fmla="*/ 677 h 1420"/>
                <a:gd name="T80" fmla="*/ 270 w 683"/>
                <a:gd name="T81" fmla="*/ 923 h 1420"/>
                <a:gd name="T82" fmla="*/ 301 w 683"/>
                <a:gd name="T83" fmla="*/ 980 h 1420"/>
                <a:gd name="T84" fmla="*/ 301 w 683"/>
                <a:gd name="T85" fmla="*/ 1092 h 1420"/>
                <a:gd name="T86" fmla="*/ 342 w 683"/>
                <a:gd name="T87" fmla="*/ 1200 h 1420"/>
                <a:gd name="T88" fmla="*/ 365 w 683"/>
                <a:gd name="T89" fmla="*/ 1283 h 1420"/>
                <a:gd name="T90" fmla="*/ 419 w 683"/>
                <a:gd name="T91" fmla="*/ 1381 h 1420"/>
                <a:gd name="T92" fmla="*/ 485 w 683"/>
                <a:gd name="T93" fmla="*/ 1412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3" h="1420">
                  <a:moveTo>
                    <a:pt x="485" y="1412"/>
                  </a:moveTo>
                  <a:cubicBezTo>
                    <a:pt x="492" y="1369"/>
                    <a:pt x="442" y="1344"/>
                    <a:pt x="437" y="1306"/>
                  </a:cubicBezTo>
                  <a:cubicBezTo>
                    <a:pt x="432" y="1261"/>
                    <a:pt x="473" y="1237"/>
                    <a:pt x="487" y="1200"/>
                  </a:cubicBezTo>
                  <a:cubicBezTo>
                    <a:pt x="494" y="1180"/>
                    <a:pt x="489" y="1150"/>
                    <a:pt x="492" y="1128"/>
                  </a:cubicBezTo>
                  <a:cubicBezTo>
                    <a:pt x="518" y="1124"/>
                    <a:pt x="528" y="1120"/>
                    <a:pt x="546" y="1102"/>
                  </a:cubicBezTo>
                  <a:cubicBezTo>
                    <a:pt x="568" y="1079"/>
                    <a:pt x="585" y="1077"/>
                    <a:pt x="610" y="1062"/>
                  </a:cubicBezTo>
                  <a:cubicBezTo>
                    <a:pt x="656" y="1035"/>
                    <a:pt x="683" y="995"/>
                    <a:pt x="678" y="940"/>
                  </a:cubicBezTo>
                  <a:cubicBezTo>
                    <a:pt x="672" y="884"/>
                    <a:pt x="653" y="814"/>
                    <a:pt x="598" y="789"/>
                  </a:cubicBezTo>
                  <a:cubicBezTo>
                    <a:pt x="572" y="777"/>
                    <a:pt x="563" y="787"/>
                    <a:pt x="554" y="758"/>
                  </a:cubicBezTo>
                  <a:cubicBezTo>
                    <a:pt x="549" y="740"/>
                    <a:pt x="553" y="718"/>
                    <a:pt x="549" y="700"/>
                  </a:cubicBezTo>
                  <a:cubicBezTo>
                    <a:pt x="519" y="681"/>
                    <a:pt x="486" y="659"/>
                    <a:pt x="454" y="642"/>
                  </a:cubicBezTo>
                  <a:cubicBezTo>
                    <a:pt x="422" y="624"/>
                    <a:pt x="379" y="596"/>
                    <a:pt x="341" y="591"/>
                  </a:cubicBezTo>
                  <a:cubicBezTo>
                    <a:pt x="322" y="588"/>
                    <a:pt x="306" y="590"/>
                    <a:pt x="290" y="596"/>
                  </a:cubicBezTo>
                  <a:cubicBezTo>
                    <a:pt x="285" y="599"/>
                    <a:pt x="286" y="608"/>
                    <a:pt x="279" y="610"/>
                  </a:cubicBezTo>
                  <a:cubicBezTo>
                    <a:pt x="271" y="613"/>
                    <a:pt x="255" y="609"/>
                    <a:pt x="247" y="607"/>
                  </a:cubicBezTo>
                  <a:cubicBezTo>
                    <a:pt x="206" y="596"/>
                    <a:pt x="150" y="549"/>
                    <a:pt x="140" y="510"/>
                  </a:cubicBezTo>
                  <a:cubicBezTo>
                    <a:pt x="137" y="497"/>
                    <a:pt x="140" y="482"/>
                    <a:pt x="134" y="469"/>
                  </a:cubicBezTo>
                  <a:cubicBezTo>
                    <a:pt x="130" y="460"/>
                    <a:pt x="118" y="454"/>
                    <a:pt x="112" y="444"/>
                  </a:cubicBezTo>
                  <a:cubicBezTo>
                    <a:pt x="99" y="423"/>
                    <a:pt x="91" y="393"/>
                    <a:pt x="123" y="380"/>
                  </a:cubicBezTo>
                  <a:cubicBezTo>
                    <a:pt x="152" y="369"/>
                    <a:pt x="160" y="390"/>
                    <a:pt x="184" y="398"/>
                  </a:cubicBezTo>
                  <a:cubicBezTo>
                    <a:pt x="217" y="409"/>
                    <a:pt x="251" y="394"/>
                    <a:pt x="281" y="383"/>
                  </a:cubicBezTo>
                  <a:cubicBezTo>
                    <a:pt x="283" y="357"/>
                    <a:pt x="311" y="325"/>
                    <a:pt x="329" y="309"/>
                  </a:cubicBezTo>
                  <a:cubicBezTo>
                    <a:pt x="354" y="287"/>
                    <a:pt x="385" y="274"/>
                    <a:pt x="411" y="256"/>
                  </a:cubicBezTo>
                  <a:cubicBezTo>
                    <a:pt x="428" y="244"/>
                    <a:pt x="444" y="229"/>
                    <a:pt x="463" y="219"/>
                  </a:cubicBezTo>
                  <a:cubicBezTo>
                    <a:pt x="492" y="204"/>
                    <a:pt x="615" y="184"/>
                    <a:pt x="571" y="131"/>
                  </a:cubicBezTo>
                  <a:cubicBezTo>
                    <a:pt x="555" y="111"/>
                    <a:pt x="525" y="99"/>
                    <a:pt x="511" y="73"/>
                  </a:cubicBezTo>
                  <a:cubicBezTo>
                    <a:pt x="505" y="63"/>
                    <a:pt x="505" y="54"/>
                    <a:pt x="500" y="44"/>
                  </a:cubicBezTo>
                  <a:cubicBezTo>
                    <a:pt x="482" y="0"/>
                    <a:pt x="454" y="6"/>
                    <a:pt x="413" y="20"/>
                  </a:cubicBezTo>
                  <a:cubicBezTo>
                    <a:pt x="377" y="32"/>
                    <a:pt x="363" y="68"/>
                    <a:pt x="319" y="61"/>
                  </a:cubicBezTo>
                  <a:cubicBezTo>
                    <a:pt x="311" y="60"/>
                    <a:pt x="304" y="58"/>
                    <a:pt x="298" y="56"/>
                  </a:cubicBezTo>
                  <a:cubicBezTo>
                    <a:pt x="294" y="59"/>
                    <a:pt x="291" y="62"/>
                    <a:pt x="288" y="64"/>
                  </a:cubicBezTo>
                  <a:cubicBezTo>
                    <a:pt x="242" y="105"/>
                    <a:pt x="201" y="149"/>
                    <a:pt x="164" y="198"/>
                  </a:cubicBezTo>
                  <a:cubicBezTo>
                    <a:pt x="152" y="214"/>
                    <a:pt x="140" y="230"/>
                    <a:pt x="129" y="246"/>
                  </a:cubicBezTo>
                  <a:cubicBezTo>
                    <a:pt x="91" y="303"/>
                    <a:pt x="60" y="365"/>
                    <a:pt x="35" y="431"/>
                  </a:cubicBezTo>
                  <a:cubicBezTo>
                    <a:pt x="33" y="438"/>
                    <a:pt x="30" y="445"/>
                    <a:pt x="28" y="453"/>
                  </a:cubicBezTo>
                  <a:cubicBezTo>
                    <a:pt x="17" y="482"/>
                    <a:pt x="9" y="512"/>
                    <a:pt x="2" y="543"/>
                  </a:cubicBezTo>
                  <a:cubicBezTo>
                    <a:pt x="1" y="546"/>
                    <a:pt x="1" y="548"/>
                    <a:pt x="0" y="551"/>
                  </a:cubicBezTo>
                  <a:cubicBezTo>
                    <a:pt x="18" y="558"/>
                    <a:pt x="34" y="533"/>
                    <a:pt x="57" y="545"/>
                  </a:cubicBezTo>
                  <a:cubicBezTo>
                    <a:pt x="80" y="557"/>
                    <a:pt x="84" y="608"/>
                    <a:pt x="106" y="628"/>
                  </a:cubicBezTo>
                  <a:cubicBezTo>
                    <a:pt x="140" y="660"/>
                    <a:pt x="203" y="627"/>
                    <a:pt x="229" y="677"/>
                  </a:cubicBezTo>
                  <a:cubicBezTo>
                    <a:pt x="265" y="745"/>
                    <a:pt x="204" y="871"/>
                    <a:pt x="270" y="923"/>
                  </a:cubicBezTo>
                  <a:cubicBezTo>
                    <a:pt x="298" y="945"/>
                    <a:pt x="305" y="936"/>
                    <a:pt x="301" y="980"/>
                  </a:cubicBezTo>
                  <a:cubicBezTo>
                    <a:pt x="298" y="1017"/>
                    <a:pt x="292" y="1055"/>
                    <a:pt x="301" y="1092"/>
                  </a:cubicBezTo>
                  <a:cubicBezTo>
                    <a:pt x="311" y="1132"/>
                    <a:pt x="339" y="1158"/>
                    <a:pt x="342" y="1200"/>
                  </a:cubicBezTo>
                  <a:cubicBezTo>
                    <a:pt x="345" y="1235"/>
                    <a:pt x="347" y="1253"/>
                    <a:pt x="365" y="1283"/>
                  </a:cubicBezTo>
                  <a:cubicBezTo>
                    <a:pt x="384" y="1316"/>
                    <a:pt x="402" y="1347"/>
                    <a:pt x="419" y="1381"/>
                  </a:cubicBezTo>
                  <a:cubicBezTo>
                    <a:pt x="438" y="1420"/>
                    <a:pt x="444" y="1413"/>
                    <a:pt x="485" y="1412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šlîḓe"/>
            <p:cNvSpPr/>
            <p:nvPr/>
          </p:nvSpPr>
          <p:spPr bwMode="auto">
            <a:xfrm>
              <a:off x="5492077" y="1976950"/>
              <a:ext cx="495528" cy="418101"/>
            </a:xfrm>
            <a:custGeom>
              <a:avLst/>
              <a:gdLst>
                <a:gd name="T0" fmla="*/ 283 w 283"/>
                <a:gd name="T1" fmla="*/ 0 h 238"/>
                <a:gd name="T2" fmla="*/ 283 w 283"/>
                <a:gd name="T3" fmla="*/ 160 h 238"/>
                <a:gd name="T4" fmla="*/ 194 w 283"/>
                <a:gd name="T5" fmla="*/ 167 h 238"/>
                <a:gd name="T6" fmla="*/ 127 w 283"/>
                <a:gd name="T7" fmla="*/ 223 h 238"/>
                <a:gd name="T8" fmla="*/ 25 w 283"/>
                <a:gd name="T9" fmla="*/ 197 h 238"/>
                <a:gd name="T10" fmla="*/ 29 w 283"/>
                <a:gd name="T11" fmla="*/ 76 h 238"/>
                <a:gd name="T12" fmla="*/ 17 w 283"/>
                <a:gd name="T13" fmla="*/ 43 h 238"/>
                <a:gd name="T14" fmla="*/ 20 w 283"/>
                <a:gd name="T15" fmla="*/ 40 h 238"/>
                <a:gd name="T16" fmla="*/ 283 w 283"/>
                <a:gd name="T1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38">
                  <a:moveTo>
                    <a:pt x="283" y="0"/>
                  </a:moveTo>
                  <a:cubicBezTo>
                    <a:pt x="283" y="160"/>
                    <a:pt x="283" y="160"/>
                    <a:pt x="283" y="160"/>
                  </a:cubicBezTo>
                  <a:cubicBezTo>
                    <a:pt x="263" y="169"/>
                    <a:pt x="217" y="161"/>
                    <a:pt x="194" y="167"/>
                  </a:cubicBezTo>
                  <a:cubicBezTo>
                    <a:pt x="155" y="177"/>
                    <a:pt x="153" y="209"/>
                    <a:pt x="127" y="223"/>
                  </a:cubicBezTo>
                  <a:cubicBezTo>
                    <a:pt x="99" y="238"/>
                    <a:pt x="40" y="223"/>
                    <a:pt x="25" y="197"/>
                  </a:cubicBezTo>
                  <a:cubicBezTo>
                    <a:pt x="0" y="156"/>
                    <a:pt x="37" y="117"/>
                    <a:pt x="29" y="76"/>
                  </a:cubicBezTo>
                  <a:cubicBezTo>
                    <a:pt x="27" y="63"/>
                    <a:pt x="22" y="53"/>
                    <a:pt x="17" y="43"/>
                  </a:cubicBezTo>
                  <a:cubicBezTo>
                    <a:pt x="20" y="42"/>
                    <a:pt x="17" y="41"/>
                    <a:pt x="20" y="40"/>
                  </a:cubicBezTo>
                  <a:cubicBezTo>
                    <a:pt x="105" y="14"/>
                    <a:pt x="215" y="0"/>
                    <a:pt x="283" y="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ṥḷïdè"/>
            <p:cNvSpPr/>
            <p:nvPr/>
          </p:nvSpPr>
          <p:spPr bwMode="auto">
            <a:xfrm>
              <a:off x="5205601" y="4741067"/>
              <a:ext cx="789747" cy="425846"/>
            </a:xfrm>
            <a:custGeom>
              <a:avLst/>
              <a:gdLst>
                <a:gd name="T0" fmla="*/ 449 w 451"/>
                <a:gd name="T1" fmla="*/ 105 h 246"/>
                <a:gd name="T2" fmla="*/ 449 w 451"/>
                <a:gd name="T3" fmla="*/ 246 h 246"/>
                <a:gd name="T4" fmla="*/ 17 w 451"/>
                <a:gd name="T5" fmla="*/ 134 h 246"/>
                <a:gd name="T6" fmla="*/ 0 w 451"/>
                <a:gd name="T7" fmla="*/ 123 h 246"/>
                <a:gd name="T8" fmla="*/ 4 w 451"/>
                <a:gd name="T9" fmla="*/ 115 h 246"/>
                <a:gd name="T10" fmla="*/ 57 w 451"/>
                <a:gd name="T11" fmla="*/ 86 h 246"/>
                <a:gd name="T12" fmla="*/ 114 w 451"/>
                <a:gd name="T13" fmla="*/ 15 h 246"/>
                <a:gd name="T14" fmla="*/ 179 w 451"/>
                <a:gd name="T15" fmla="*/ 34 h 246"/>
                <a:gd name="T16" fmla="*/ 194 w 451"/>
                <a:gd name="T17" fmla="*/ 149 h 246"/>
                <a:gd name="T18" fmla="*/ 391 w 451"/>
                <a:gd name="T19" fmla="*/ 177 h 246"/>
                <a:gd name="T20" fmla="*/ 383 w 451"/>
                <a:gd name="T21" fmla="*/ 124 h 246"/>
                <a:gd name="T22" fmla="*/ 448 w 451"/>
                <a:gd name="T23" fmla="*/ 111 h 246"/>
                <a:gd name="T24" fmla="*/ 449 w 451"/>
                <a:gd name="T25" fmla="*/ 10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246">
                  <a:moveTo>
                    <a:pt x="449" y="105"/>
                  </a:moveTo>
                  <a:cubicBezTo>
                    <a:pt x="449" y="246"/>
                    <a:pt x="449" y="246"/>
                    <a:pt x="449" y="246"/>
                  </a:cubicBezTo>
                  <a:cubicBezTo>
                    <a:pt x="305" y="246"/>
                    <a:pt x="147" y="205"/>
                    <a:pt x="17" y="134"/>
                  </a:cubicBezTo>
                  <a:cubicBezTo>
                    <a:pt x="10" y="130"/>
                    <a:pt x="7" y="126"/>
                    <a:pt x="0" y="123"/>
                  </a:cubicBezTo>
                  <a:cubicBezTo>
                    <a:pt x="1" y="120"/>
                    <a:pt x="3" y="117"/>
                    <a:pt x="4" y="115"/>
                  </a:cubicBezTo>
                  <a:cubicBezTo>
                    <a:pt x="14" y="97"/>
                    <a:pt x="45" y="102"/>
                    <a:pt x="57" y="86"/>
                  </a:cubicBezTo>
                  <a:cubicBezTo>
                    <a:pt x="76" y="62"/>
                    <a:pt x="84" y="31"/>
                    <a:pt x="114" y="15"/>
                  </a:cubicBezTo>
                  <a:cubicBezTo>
                    <a:pt x="140" y="0"/>
                    <a:pt x="167" y="2"/>
                    <a:pt x="179" y="34"/>
                  </a:cubicBezTo>
                  <a:cubicBezTo>
                    <a:pt x="195" y="80"/>
                    <a:pt x="144" y="114"/>
                    <a:pt x="194" y="149"/>
                  </a:cubicBezTo>
                  <a:cubicBezTo>
                    <a:pt x="247" y="186"/>
                    <a:pt x="329" y="181"/>
                    <a:pt x="391" y="177"/>
                  </a:cubicBezTo>
                  <a:cubicBezTo>
                    <a:pt x="395" y="157"/>
                    <a:pt x="382" y="143"/>
                    <a:pt x="383" y="124"/>
                  </a:cubicBezTo>
                  <a:cubicBezTo>
                    <a:pt x="404" y="118"/>
                    <a:pt x="431" y="123"/>
                    <a:pt x="448" y="111"/>
                  </a:cubicBezTo>
                  <a:cubicBezTo>
                    <a:pt x="451" y="109"/>
                    <a:pt x="449" y="107"/>
                    <a:pt x="449" y="105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ṥļiďè"/>
            <p:cNvSpPr/>
            <p:nvPr/>
          </p:nvSpPr>
          <p:spPr bwMode="auto">
            <a:xfrm>
              <a:off x="6878007" y="1814358"/>
              <a:ext cx="1478842" cy="1478842"/>
            </a:xfrm>
            <a:custGeom>
              <a:avLst/>
              <a:gdLst>
                <a:gd name="T0" fmla="*/ 420 w 843"/>
                <a:gd name="T1" fmla="*/ 0 h 843"/>
                <a:gd name="T2" fmla="*/ 420 w 843"/>
                <a:gd name="T3" fmla="*/ 425 h 843"/>
                <a:gd name="T4" fmla="*/ 843 w 843"/>
                <a:gd name="T5" fmla="*/ 425 h 843"/>
                <a:gd name="T6" fmla="*/ 422 w 843"/>
                <a:gd name="T7" fmla="*/ 843 h 843"/>
                <a:gd name="T8" fmla="*/ 0 w 843"/>
                <a:gd name="T9" fmla="*/ 422 h 843"/>
                <a:gd name="T10" fmla="*/ 420 w 843"/>
                <a:gd name="T11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3" h="843">
                  <a:moveTo>
                    <a:pt x="420" y="0"/>
                  </a:moveTo>
                  <a:cubicBezTo>
                    <a:pt x="420" y="425"/>
                    <a:pt x="420" y="425"/>
                    <a:pt x="420" y="425"/>
                  </a:cubicBezTo>
                  <a:cubicBezTo>
                    <a:pt x="843" y="425"/>
                    <a:pt x="843" y="425"/>
                    <a:pt x="843" y="425"/>
                  </a:cubicBezTo>
                  <a:cubicBezTo>
                    <a:pt x="841" y="657"/>
                    <a:pt x="654" y="843"/>
                    <a:pt x="422" y="843"/>
                  </a:cubicBezTo>
                  <a:cubicBezTo>
                    <a:pt x="190" y="843"/>
                    <a:pt x="0" y="654"/>
                    <a:pt x="0" y="422"/>
                  </a:cubicBezTo>
                  <a:cubicBezTo>
                    <a:pt x="0" y="189"/>
                    <a:pt x="188" y="0"/>
                    <a:pt x="420" y="0"/>
                  </a:cubicBezTo>
                  <a:close/>
                </a:path>
              </a:pathLst>
            </a:custGeom>
            <a:solidFill>
              <a:srgbClr val="ED8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ŝľîḑé"/>
            <p:cNvSpPr/>
            <p:nvPr/>
          </p:nvSpPr>
          <p:spPr bwMode="auto">
            <a:xfrm>
              <a:off x="7706465" y="1721446"/>
              <a:ext cx="727806" cy="735551"/>
            </a:xfrm>
            <a:custGeom>
              <a:avLst/>
              <a:gdLst>
                <a:gd name="T0" fmla="*/ 0 w 413"/>
                <a:gd name="T1" fmla="*/ 0 h 424"/>
                <a:gd name="T2" fmla="*/ 413 w 413"/>
                <a:gd name="T3" fmla="*/ 421 h 424"/>
                <a:gd name="T4" fmla="*/ 413 w 413"/>
                <a:gd name="T5" fmla="*/ 424 h 424"/>
                <a:gd name="T6" fmla="*/ 0 w 413"/>
                <a:gd name="T7" fmla="*/ 424 h 424"/>
                <a:gd name="T8" fmla="*/ 0 w 413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424">
                  <a:moveTo>
                    <a:pt x="0" y="0"/>
                  </a:moveTo>
                  <a:cubicBezTo>
                    <a:pt x="232" y="0"/>
                    <a:pt x="413" y="189"/>
                    <a:pt x="413" y="421"/>
                  </a:cubicBezTo>
                  <a:cubicBezTo>
                    <a:pt x="413" y="422"/>
                    <a:pt x="413" y="424"/>
                    <a:pt x="413" y="424"/>
                  </a:cubicBezTo>
                  <a:cubicBezTo>
                    <a:pt x="0" y="424"/>
                    <a:pt x="0" y="424"/>
                    <a:pt x="0" y="4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Sľïḍè"/>
            <p:cNvSpPr/>
            <p:nvPr/>
          </p:nvSpPr>
          <p:spPr bwMode="auto">
            <a:xfrm>
              <a:off x="5910177" y="1527878"/>
              <a:ext cx="286479" cy="278734"/>
            </a:xfrm>
            <a:custGeom>
              <a:avLst/>
              <a:gdLst>
                <a:gd name="T0" fmla="*/ 160 w 160"/>
                <a:gd name="T1" fmla="*/ 33 h 160"/>
                <a:gd name="T2" fmla="*/ 127 w 160"/>
                <a:gd name="T3" fmla="*/ 160 h 160"/>
                <a:gd name="T4" fmla="*/ 0 w 160"/>
                <a:gd name="T5" fmla="*/ 126 h 160"/>
                <a:gd name="T6" fmla="*/ 34 w 160"/>
                <a:gd name="T7" fmla="*/ 0 h 160"/>
                <a:gd name="T8" fmla="*/ 160 w 160"/>
                <a:gd name="T9" fmla="*/ 3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160" y="33"/>
                  </a:moveTo>
                  <a:cubicBezTo>
                    <a:pt x="95" y="71"/>
                    <a:pt x="89" y="94"/>
                    <a:pt x="127" y="160"/>
                  </a:cubicBezTo>
                  <a:cubicBezTo>
                    <a:pt x="89" y="94"/>
                    <a:pt x="66" y="88"/>
                    <a:pt x="0" y="126"/>
                  </a:cubicBezTo>
                  <a:cubicBezTo>
                    <a:pt x="66" y="88"/>
                    <a:pt x="72" y="65"/>
                    <a:pt x="34" y="0"/>
                  </a:cubicBezTo>
                  <a:cubicBezTo>
                    <a:pt x="72" y="65"/>
                    <a:pt x="95" y="71"/>
                    <a:pt x="160" y="33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ṣľîḋê"/>
            <p:cNvSpPr/>
            <p:nvPr/>
          </p:nvSpPr>
          <p:spPr bwMode="auto">
            <a:xfrm>
              <a:off x="4214547" y="2054376"/>
              <a:ext cx="278734" cy="286479"/>
            </a:xfrm>
            <a:custGeom>
              <a:avLst/>
              <a:gdLst>
                <a:gd name="T0" fmla="*/ 160 w 160"/>
                <a:gd name="T1" fmla="*/ 34 h 161"/>
                <a:gd name="T2" fmla="*/ 127 w 160"/>
                <a:gd name="T3" fmla="*/ 161 h 161"/>
                <a:gd name="T4" fmla="*/ 0 w 160"/>
                <a:gd name="T5" fmla="*/ 127 h 161"/>
                <a:gd name="T6" fmla="*/ 34 w 160"/>
                <a:gd name="T7" fmla="*/ 0 h 161"/>
                <a:gd name="T8" fmla="*/ 160 w 160"/>
                <a:gd name="T9" fmla="*/ 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1">
                  <a:moveTo>
                    <a:pt x="160" y="34"/>
                  </a:moveTo>
                  <a:cubicBezTo>
                    <a:pt x="95" y="72"/>
                    <a:pt x="89" y="95"/>
                    <a:pt x="127" y="161"/>
                  </a:cubicBezTo>
                  <a:cubicBezTo>
                    <a:pt x="89" y="95"/>
                    <a:pt x="66" y="89"/>
                    <a:pt x="0" y="127"/>
                  </a:cubicBezTo>
                  <a:cubicBezTo>
                    <a:pt x="66" y="89"/>
                    <a:pt x="72" y="66"/>
                    <a:pt x="34" y="0"/>
                  </a:cubicBezTo>
                  <a:cubicBezTo>
                    <a:pt x="72" y="66"/>
                    <a:pt x="95" y="72"/>
                    <a:pt x="160" y="34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ṩḷïḑe"/>
            <p:cNvSpPr/>
            <p:nvPr/>
          </p:nvSpPr>
          <p:spPr bwMode="auto">
            <a:xfrm>
              <a:off x="4663619" y="1272374"/>
              <a:ext cx="278734" cy="278734"/>
            </a:xfrm>
            <a:custGeom>
              <a:avLst/>
              <a:gdLst>
                <a:gd name="T0" fmla="*/ 160 w 160"/>
                <a:gd name="T1" fmla="*/ 34 h 161"/>
                <a:gd name="T2" fmla="*/ 127 w 160"/>
                <a:gd name="T3" fmla="*/ 161 h 161"/>
                <a:gd name="T4" fmla="*/ 0 w 160"/>
                <a:gd name="T5" fmla="*/ 127 h 161"/>
                <a:gd name="T6" fmla="*/ 34 w 160"/>
                <a:gd name="T7" fmla="*/ 0 h 161"/>
                <a:gd name="T8" fmla="*/ 160 w 160"/>
                <a:gd name="T9" fmla="*/ 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1">
                  <a:moveTo>
                    <a:pt x="160" y="34"/>
                  </a:moveTo>
                  <a:cubicBezTo>
                    <a:pt x="95" y="72"/>
                    <a:pt x="89" y="95"/>
                    <a:pt x="127" y="161"/>
                  </a:cubicBezTo>
                  <a:cubicBezTo>
                    <a:pt x="89" y="95"/>
                    <a:pt x="66" y="89"/>
                    <a:pt x="0" y="127"/>
                  </a:cubicBezTo>
                  <a:cubicBezTo>
                    <a:pt x="66" y="89"/>
                    <a:pt x="72" y="66"/>
                    <a:pt x="34" y="0"/>
                  </a:cubicBezTo>
                  <a:cubicBezTo>
                    <a:pt x="72" y="66"/>
                    <a:pt x="95" y="72"/>
                    <a:pt x="160" y="34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ŝḷíďé"/>
            <p:cNvSpPr/>
            <p:nvPr/>
          </p:nvSpPr>
          <p:spPr bwMode="auto">
            <a:xfrm>
              <a:off x="4036464" y="3347396"/>
              <a:ext cx="278734" cy="286479"/>
            </a:xfrm>
            <a:custGeom>
              <a:avLst/>
              <a:gdLst>
                <a:gd name="T0" fmla="*/ 160 w 160"/>
                <a:gd name="T1" fmla="*/ 33 h 160"/>
                <a:gd name="T2" fmla="*/ 126 w 160"/>
                <a:gd name="T3" fmla="*/ 160 h 160"/>
                <a:gd name="T4" fmla="*/ 0 w 160"/>
                <a:gd name="T5" fmla="*/ 127 h 160"/>
                <a:gd name="T6" fmla="*/ 33 w 160"/>
                <a:gd name="T7" fmla="*/ 0 h 160"/>
                <a:gd name="T8" fmla="*/ 160 w 160"/>
                <a:gd name="T9" fmla="*/ 3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160" y="33"/>
                  </a:moveTo>
                  <a:cubicBezTo>
                    <a:pt x="94" y="71"/>
                    <a:pt x="88" y="95"/>
                    <a:pt x="126" y="160"/>
                  </a:cubicBezTo>
                  <a:cubicBezTo>
                    <a:pt x="88" y="95"/>
                    <a:pt x="65" y="89"/>
                    <a:pt x="0" y="127"/>
                  </a:cubicBezTo>
                  <a:cubicBezTo>
                    <a:pt x="65" y="89"/>
                    <a:pt x="71" y="65"/>
                    <a:pt x="33" y="0"/>
                  </a:cubicBezTo>
                  <a:cubicBezTo>
                    <a:pt x="71" y="65"/>
                    <a:pt x="94" y="71"/>
                    <a:pt x="160" y="33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ṡľïḑê"/>
            <p:cNvSpPr/>
            <p:nvPr/>
          </p:nvSpPr>
          <p:spPr bwMode="auto">
            <a:xfrm>
              <a:off x="7721950" y="4199084"/>
              <a:ext cx="278734" cy="286479"/>
            </a:xfrm>
            <a:custGeom>
              <a:avLst/>
              <a:gdLst>
                <a:gd name="T0" fmla="*/ 160 w 160"/>
                <a:gd name="T1" fmla="*/ 34 h 161"/>
                <a:gd name="T2" fmla="*/ 127 w 160"/>
                <a:gd name="T3" fmla="*/ 161 h 161"/>
                <a:gd name="T4" fmla="*/ 0 w 160"/>
                <a:gd name="T5" fmla="*/ 127 h 161"/>
                <a:gd name="T6" fmla="*/ 34 w 160"/>
                <a:gd name="T7" fmla="*/ 0 h 161"/>
                <a:gd name="T8" fmla="*/ 160 w 160"/>
                <a:gd name="T9" fmla="*/ 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1">
                  <a:moveTo>
                    <a:pt x="160" y="34"/>
                  </a:moveTo>
                  <a:cubicBezTo>
                    <a:pt x="95" y="72"/>
                    <a:pt x="89" y="95"/>
                    <a:pt x="127" y="161"/>
                  </a:cubicBezTo>
                  <a:cubicBezTo>
                    <a:pt x="89" y="95"/>
                    <a:pt x="66" y="89"/>
                    <a:pt x="0" y="127"/>
                  </a:cubicBezTo>
                  <a:cubicBezTo>
                    <a:pt x="66" y="89"/>
                    <a:pt x="72" y="66"/>
                    <a:pt x="34" y="0"/>
                  </a:cubicBezTo>
                  <a:cubicBezTo>
                    <a:pt x="72" y="66"/>
                    <a:pt x="95" y="72"/>
                    <a:pt x="160" y="34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ślîḑê"/>
            <p:cNvSpPr/>
            <p:nvPr/>
          </p:nvSpPr>
          <p:spPr bwMode="auto">
            <a:xfrm>
              <a:off x="5097206" y="1853067"/>
              <a:ext cx="178083" cy="185823"/>
            </a:xfrm>
            <a:custGeom>
              <a:avLst/>
              <a:gdLst>
                <a:gd name="T0" fmla="*/ 104 w 104"/>
                <a:gd name="T1" fmla="*/ 22 h 104"/>
                <a:gd name="T2" fmla="*/ 82 w 104"/>
                <a:gd name="T3" fmla="*/ 104 h 104"/>
                <a:gd name="T4" fmla="*/ 0 w 104"/>
                <a:gd name="T5" fmla="*/ 82 h 104"/>
                <a:gd name="T6" fmla="*/ 22 w 104"/>
                <a:gd name="T7" fmla="*/ 0 h 104"/>
                <a:gd name="T8" fmla="*/ 104 w 104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104" y="22"/>
                  </a:moveTo>
                  <a:cubicBezTo>
                    <a:pt x="62" y="46"/>
                    <a:pt x="58" y="61"/>
                    <a:pt x="82" y="104"/>
                  </a:cubicBezTo>
                  <a:cubicBezTo>
                    <a:pt x="58" y="61"/>
                    <a:pt x="43" y="58"/>
                    <a:pt x="0" y="82"/>
                  </a:cubicBezTo>
                  <a:cubicBezTo>
                    <a:pt x="43" y="58"/>
                    <a:pt x="47" y="42"/>
                    <a:pt x="22" y="0"/>
                  </a:cubicBezTo>
                  <a:cubicBezTo>
                    <a:pt x="47" y="42"/>
                    <a:pt x="62" y="46"/>
                    <a:pt x="104" y="22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š1íďè"/>
            <p:cNvSpPr/>
            <p:nvPr/>
          </p:nvSpPr>
          <p:spPr bwMode="auto">
            <a:xfrm>
              <a:off x="4717815" y="2240198"/>
              <a:ext cx="85171" cy="85171"/>
            </a:xfrm>
            <a:custGeom>
              <a:avLst/>
              <a:gdLst>
                <a:gd name="T0" fmla="*/ 49 w 49"/>
                <a:gd name="T1" fmla="*/ 10 h 49"/>
                <a:gd name="T2" fmla="*/ 39 w 49"/>
                <a:gd name="T3" fmla="*/ 49 h 49"/>
                <a:gd name="T4" fmla="*/ 0 w 49"/>
                <a:gd name="T5" fmla="*/ 39 h 49"/>
                <a:gd name="T6" fmla="*/ 10 w 49"/>
                <a:gd name="T7" fmla="*/ 0 h 49"/>
                <a:gd name="T8" fmla="*/ 49 w 49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10"/>
                  </a:moveTo>
                  <a:cubicBezTo>
                    <a:pt x="29" y="22"/>
                    <a:pt x="27" y="29"/>
                    <a:pt x="39" y="49"/>
                  </a:cubicBezTo>
                  <a:cubicBezTo>
                    <a:pt x="27" y="29"/>
                    <a:pt x="20" y="27"/>
                    <a:pt x="0" y="39"/>
                  </a:cubicBezTo>
                  <a:cubicBezTo>
                    <a:pt x="20" y="27"/>
                    <a:pt x="22" y="20"/>
                    <a:pt x="10" y="0"/>
                  </a:cubicBezTo>
                  <a:cubicBezTo>
                    <a:pt x="22" y="20"/>
                    <a:pt x="29" y="22"/>
                    <a:pt x="49" y="1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ŝlîdè"/>
            <p:cNvSpPr/>
            <p:nvPr/>
          </p:nvSpPr>
          <p:spPr bwMode="auto">
            <a:xfrm>
              <a:off x="5523046" y="2751211"/>
              <a:ext cx="85171" cy="85171"/>
            </a:xfrm>
            <a:custGeom>
              <a:avLst/>
              <a:gdLst>
                <a:gd name="T0" fmla="*/ 49 w 49"/>
                <a:gd name="T1" fmla="*/ 10 h 49"/>
                <a:gd name="T2" fmla="*/ 39 w 49"/>
                <a:gd name="T3" fmla="*/ 49 h 49"/>
                <a:gd name="T4" fmla="*/ 0 w 49"/>
                <a:gd name="T5" fmla="*/ 38 h 49"/>
                <a:gd name="T6" fmla="*/ 10 w 49"/>
                <a:gd name="T7" fmla="*/ 0 h 49"/>
                <a:gd name="T8" fmla="*/ 49 w 49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10"/>
                  </a:moveTo>
                  <a:cubicBezTo>
                    <a:pt x="29" y="21"/>
                    <a:pt x="27" y="29"/>
                    <a:pt x="39" y="49"/>
                  </a:cubicBezTo>
                  <a:cubicBezTo>
                    <a:pt x="27" y="29"/>
                    <a:pt x="20" y="27"/>
                    <a:pt x="0" y="38"/>
                  </a:cubicBezTo>
                  <a:cubicBezTo>
                    <a:pt x="20" y="27"/>
                    <a:pt x="22" y="20"/>
                    <a:pt x="10" y="0"/>
                  </a:cubicBezTo>
                  <a:cubicBezTo>
                    <a:pt x="22" y="20"/>
                    <a:pt x="29" y="21"/>
                    <a:pt x="49" y="1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Slídê"/>
            <p:cNvSpPr/>
            <p:nvPr/>
          </p:nvSpPr>
          <p:spPr bwMode="auto">
            <a:xfrm>
              <a:off x="4477796" y="4036486"/>
              <a:ext cx="85171" cy="92912"/>
            </a:xfrm>
            <a:custGeom>
              <a:avLst/>
              <a:gdLst>
                <a:gd name="T0" fmla="*/ 49 w 49"/>
                <a:gd name="T1" fmla="*/ 10 h 49"/>
                <a:gd name="T2" fmla="*/ 39 w 49"/>
                <a:gd name="T3" fmla="*/ 49 h 49"/>
                <a:gd name="T4" fmla="*/ 0 w 49"/>
                <a:gd name="T5" fmla="*/ 39 h 49"/>
                <a:gd name="T6" fmla="*/ 10 w 49"/>
                <a:gd name="T7" fmla="*/ 0 h 49"/>
                <a:gd name="T8" fmla="*/ 49 w 49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10"/>
                  </a:moveTo>
                  <a:cubicBezTo>
                    <a:pt x="29" y="22"/>
                    <a:pt x="27" y="29"/>
                    <a:pt x="39" y="49"/>
                  </a:cubicBezTo>
                  <a:cubicBezTo>
                    <a:pt x="27" y="29"/>
                    <a:pt x="20" y="27"/>
                    <a:pt x="0" y="39"/>
                  </a:cubicBezTo>
                  <a:cubicBezTo>
                    <a:pt x="20" y="27"/>
                    <a:pt x="22" y="20"/>
                    <a:pt x="10" y="0"/>
                  </a:cubicBezTo>
                  <a:cubicBezTo>
                    <a:pt x="22" y="20"/>
                    <a:pt x="29" y="22"/>
                    <a:pt x="49" y="1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ṥ1ïḓe"/>
            <p:cNvSpPr/>
            <p:nvPr/>
          </p:nvSpPr>
          <p:spPr bwMode="auto">
            <a:xfrm>
              <a:off x="6785096" y="1729186"/>
              <a:ext cx="92912" cy="85171"/>
            </a:xfrm>
            <a:custGeom>
              <a:avLst/>
              <a:gdLst>
                <a:gd name="T0" fmla="*/ 49 w 49"/>
                <a:gd name="T1" fmla="*/ 11 h 49"/>
                <a:gd name="T2" fmla="*/ 39 w 49"/>
                <a:gd name="T3" fmla="*/ 49 h 49"/>
                <a:gd name="T4" fmla="*/ 0 w 49"/>
                <a:gd name="T5" fmla="*/ 39 h 49"/>
                <a:gd name="T6" fmla="*/ 10 w 49"/>
                <a:gd name="T7" fmla="*/ 0 h 49"/>
                <a:gd name="T8" fmla="*/ 49 w 49"/>
                <a:gd name="T9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11"/>
                  </a:moveTo>
                  <a:cubicBezTo>
                    <a:pt x="29" y="22"/>
                    <a:pt x="27" y="29"/>
                    <a:pt x="39" y="49"/>
                  </a:cubicBezTo>
                  <a:cubicBezTo>
                    <a:pt x="27" y="29"/>
                    <a:pt x="20" y="27"/>
                    <a:pt x="0" y="39"/>
                  </a:cubicBezTo>
                  <a:cubicBezTo>
                    <a:pt x="20" y="27"/>
                    <a:pt x="22" y="20"/>
                    <a:pt x="10" y="0"/>
                  </a:cubicBezTo>
                  <a:cubicBezTo>
                    <a:pt x="22" y="20"/>
                    <a:pt x="29" y="22"/>
                    <a:pt x="49" y="11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S1îḍê"/>
            <p:cNvSpPr/>
            <p:nvPr/>
          </p:nvSpPr>
          <p:spPr bwMode="auto">
            <a:xfrm>
              <a:off x="3904843" y="2511193"/>
              <a:ext cx="85171" cy="85171"/>
            </a:xfrm>
            <a:custGeom>
              <a:avLst/>
              <a:gdLst>
                <a:gd name="T0" fmla="*/ 49 w 49"/>
                <a:gd name="T1" fmla="*/ 10 h 49"/>
                <a:gd name="T2" fmla="*/ 38 w 49"/>
                <a:gd name="T3" fmla="*/ 49 h 49"/>
                <a:gd name="T4" fmla="*/ 0 w 49"/>
                <a:gd name="T5" fmla="*/ 39 h 49"/>
                <a:gd name="T6" fmla="*/ 10 w 49"/>
                <a:gd name="T7" fmla="*/ 0 h 49"/>
                <a:gd name="T8" fmla="*/ 49 w 49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10"/>
                  </a:moveTo>
                  <a:cubicBezTo>
                    <a:pt x="29" y="22"/>
                    <a:pt x="27" y="29"/>
                    <a:pt x="38" y="49"/>
                  </a:cubicBezTo>
                  <a:cubicBezTo>
                    <a:pt x="27" y="29"/>
                    <a:pt x="20" y="27"/>
                    <a:pt x="0" y="39"/>
                  </a:cubicBezTo>
                  <a:cubicBezTo>
                    <a:pt x="20" y="27"/>
                    <a:pt x="21" y="20"/>
                    <a:pt x="10" y="0"/>
                  </a:cubicBezTo>
                  <a:cubicBezTo>
                    <a:pt x="21" y="20"/>
                    <a:pt x="29" y="22"/>
                    <a:pt x="49" y="10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ṩḻïḍé"/>
            <p:cNvSpPr/>
            <p:nvPr/>
          </p:nvSpPr>
          <p:spPr bwMode="auto">
            <a:xfrm>
              <a:off x="4222287" y="2836383"/>
              <a:ext cx="185823" cy="178083"/>
            </a:xfrm>
            <a:custGeom>
              <a:avLst/>
              <a:gdLst>
                <a:gd name="T0" fmla="*/ 104 w 104"/>
                <a:gd name="T1" fmla="*/ 21 h 104"/>
                <a:gd name="T2" fmla="*/ 82 w 104"/>
                <a:gd name="T3" fmla="*/ 104 h 104"/>
                <a:gd name="T4" fmla="*/ 0 w 104"/>
                <a:gd name="T5" fmla="*/ 82 h 104"/>
                <a:gd name="T6" fmla="*/ 22 w 104"/>
                <a:gd name="T7" fmla="*/ 0 h 104"/>
                <a:gd name="T8" fmla="*/ 104 w 104"/>
                <a:gd name="T9" fmla="*/ 2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104" y="21"/>
                  </a:moveTo>
                  <a:cubicBezTo>
                    <a:pt x="61" y="46"/>
                    <a:pt x="57" y="61"/>
                    <a:pt x="82" y="104"/>
                  </a:cubicBezTo>
                  <a:cubicBezTo>
                    <a:pt x="57" y="61"/>
                    <a:pt x="42" y="57"/>
                    <a:pt x="0" y="82"/>
                  </a:cubicBezTo>
                  <a:cubicBezTo>
                    <a:pt x="42" y="57"/>
                    <a:pt x="46" y="42"/>
                    <a:pt x="22" y="0"/>
                  </a:cubicBezTo>
                  <a:cubicBezTo>
                    <a:pt x="46" y="42"/>
                    <a:pt x="61" y="46"/>
                    <a:pt x="104" y="21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íḍe"/>
            <p:cNvSpPr/>
            <p:nvPr/>
          </p:nvSpPr>
          <p:spPr bwMode="auto">
            <a:xfrm>
              <a:off x="7992944" y="3633870"/>
              <a:ext cx="178083" cy="185823"/>
            </a:xfrm>
            <a:custGeom>
              <a:avLst/>
              <a:gdLst>
                <a:gd name="T0" fmla="*/ 103 w 103"/>
                <a:gd name="T1" fmla="*/ 22 h 104"/>
                <a:gd name="T2" fmla="*/ 82 w 103"/>
                <a:gd name="T3" fmla="*/ 104 h 104"/>
                <a:gd name="T4" fmla="*/ 0 w 103"/>
                <a:gd name="T5" fmla="*/ 82 h 104"/>
                <a:gd name="T6" fmla="*/ 21 w 103"/>
                <a:gd name="T7" fmla="*/ 0 h 104"/>
                <a:gd name="T8" fmla="*/ 103 w 103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4">
                  <a:moveTo>
                    <a:pt x="103" y="22"/>
                  </a:moveTo>
                  <a:cubicBezTo>
                    <a:pt x="61" y="46"/>
                    <a:pt x="57" y="62"/>
                    <a:pt x="82" y="104"/>
                  </a:cubicBezTo>
                  <a:cubicBezTo>
                    <a:pt x="57" y="62"/>
                    <a:pt x="42" y="58"/>
                    <a:pt x="0" y="82"/>
                  </a:cubicBezTo>
                  <a:cubicBezTo>
                    <a:pt x="42" y="58"/>
                    <a:pt x="46" y="42"/>
                    <a:pt x="21" y="0"/>
                  </a:cubicBezTo>
                  <a:cubicBezTo>
                    <a:pt x="46" y="42"/>
                    <a:pt x="61" y="46"/>
                    <a:pt x="103" y="22"/>
                  </a:cubicBezTo>
                  <a:close/>
                </a:path>
              </a:pathLst>
            </a:custGeom>
            <a:solidFill>
              <a:srgbClr val="CF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ŝľïḋé"/>
            <p:cNvSpPr/>
            <p:nvPr/>
          </p:nvSpPr>
          <p:spPr bwMode="auto">
            <a:xfrm>
              <a:off x="5662414" y="5290791"/>
              <a:ext cx="449072" cy="216793"/>
            </a:xfrm>
            <a:custGeom>
              <a:avLst/>
              <a:gdLst>
                <a:gd name="T0" fmla="*/ 50 w 255"/>
                <a:gd name="T1" fmla="*/ 123 h 126"/>
                <a:gd name="T2" fmla="*/ 1 w 255"/>
                <a:gd name="T3" fmla="*/ 62 h 126"/>
                <a:gd name="T4" fmla="*/ 52 w 255"/>
                <a:gd name="T5" fmla="*/ 2 h 126"/>
                <a:gd name="T6" fmla="*/ 237 w 255"/>
                <a:gd name="T7" fmla="*/ 4 h 126"/>
                <a:gd name="T8" fmla="*/ 236 w 255"/>
                <a:gd name="T9" fmla="*/ 125 h 126"/>
                <a:gd name="T10" fmla="*/ 50 w 255"/>
                <a:gd name="T11" fmla="*/ 1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126">
                  <a:moveTo>
                    <a:pt x="50" y="123"/>
                  </a:moveTo>
                  <a:cubicBezTo>
                    <a:pt x="23" y="123"/>
                    <a:pt x="0" y="95"/>
                    <a:pt x="1" y="62"/>
                  </a:cubicBezTo>
                  <a:cubicBezTo>
                    <a:pt x="1" y="29"/>
                    <a:pt x="24" y="2"/>
                    <a:pt x="52" y="2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55" y="0"/>
                    <a:pt x="248" y="126"/>
                    <a:pt x="236" y="125"/>
                  </a:cubicBezTo>
                  <a:lnTo>
                    <a:pt x="50" y="123"/>
                  </a:lnTo>
                  <a:close/>
                </a:path>
              </a:pathLst>
            </a:custGeom>
            <a:solidFill>
              <a:srgbClr val="22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şlíḓe"/>
            <p:cNvSpPr/>
            <p:nvPr/>
          </p:nvSpPr>
          <p:spPr bwMode="auto">
            <a:xfrm>
              <a:off x="4981064" y="5221109"/>
              <a:ext cx="797492" cy="332935"/>
            </a:xfrm>
            <a:custGeom>
              <a:avLst/>
              <a:gdLst>
                <a:gd name="T0" fmla="*/ 441 w 455"/>
                <a:gd name="T1" fmla="*/ 192 h 192"/>
                <a:gd name="T2" fmla="*/ 441 w 455"/>
                <a:gd name="T3" fmla="*/ 192 h 192"/>
                <a:gd name="T4" fmla="*/ 453 w 455"/>
                <a:gd name="T5" fmla="*/ 182 h 192"/>
                <a:gd name="T6" fmla="*/ 455 w 455"/>
                <a:gd name="T7" fmla="*/ 14 h 192"/>
                <a:gd name="T8" fmla="*/ 444 w 455"/>
                <a:gd name="T9" fmla="*/ 4 h 192"/>
                <a:gd name="T10" fmla="*/ 405 w 455"/>
                <a:gd name="T11" fmla="*/ 4 h 192"/>
                <a:gd name="T12" fmla="*/ 405 w 455"/>
                <a:gd name="T13" fmla="*/ 4 h 192"/>
                <a:gd name="T14" fmla="*/ 129 w 455"/>
                <a:gd name="T15" fmla="*/ 1 h 192"/>
                <a:gd name="T16" fmla="*/ 1 w 455"/>
                <a:gd name="T17" fmla="*/ 93 h 192"/>
                <a:gd name="T18" fmla="*/ 127 w 455"/>
                <a:gd name="T19" fmla="*/ 189 h 192"/>
                <a:gd name="T20" fmla="*/ 441 w 455"/>
                <a:gd name="T21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5" h="192">
                  <a:moveTo>
                    <a:pt x="441" y="192"/>
                  </a:moveTo>
                  <a:cubicBezTo>
                    <a:pt x="441" y="192"/>
                    <a:pt x="441" y="192"/>
                    <a:pt x="441" y="192"/>
                  </a:cubicBezTo>
                  <a:cubicBezTo>
                    <a:pt x="448" y="192"/>
                    <a:pt x="453" y="187"/>
                    <a:pt x="453" y="182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5" y="9"/>
                    <a:pt x="450" y="4"/>
                    <a:pt x="444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59" y="0"/>
                    <a:pt x="1" y="41"/>
                    <a:pt x="1" y="93"/>
                  </a:cubicBezTo>
                  <a:cubicBezTo>
                    <a:pt x="0" y="145"/>
                    <a:pt x="57" y="188"/>
                    <a:pt x="127" y="189"/>
                  </a:cubicBezTo>
                  <a:cubicBezTo>
                    <a:pt x="441" y="192"/>
                    <a:pt x="441" y="192"/>
                    <a:pt x="441" y="192"/>
                  </a:cubicBezTo>
                  <a:close/>
                </a:path>
              </a:pathLst>
            </a:custGeom>
            <a:solidFill>
              <a:srgbClr val="D67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ŝlïḍê"/>
            <p:cNvSpPr/>
            <p:nvPr/>
          </p:nvSpPr>
          <p:spPr bwMode="auto">
            <a:xfrm>
              <a:off x="5972118" y="4818493"/>
              <a:ext cx="1169138" cy="1161393"/>
            </a:xfrm>
            <a:custGeom>
              <a:avLst/>
              <a:gdLst>
                <a:gd name="T0" fmla="*/ 664 w 666"/>
                <a:gd name="T1" fmla="*/ 336 h 665"/>
                <a:gd name="T2" fmla="*/ 337 w 666"/>
                <a:gd name="T3" fmla="*/ 2 h 665"/>
                <a:gd name="T4" fmla="*/ 2 w 666"/>
                <a:gd name="T5" fmla="*/ 329 h 665"/>
                <a:gd name="T6" fmla="*/ 329 w 666"/>
                <a:gd name="T7" fmla="*/ 663 h 665"/>
                <a:gd name="T8" fmla="*/ 664 w 666"/>
                <a:gd name="T9" fmla="*/ 336 h 665"/>
                <a:gd name="T10" fmla="*/ 89 w 666"/>
                <a:gd name="T11" fmla="*/ 330 h 665"/>
                <a:gd name="T12" fmla="*/ 336 w 666"/>
                <a:gd name="T13" fmla="*/ 89 h 665"/>
                <a:gd name="T14" fmla="*/ 510 w 666"/>
                <a:gd name="T15" fmla="*/ 164 h 665"/>
                <a:gd name="T16" fmla="*/ 577 w 666"/>
                <a:gd name="T17" fmla="*/ 335 h 665"/>
                <a:gd name="T18" fmla="*/ 330 w 666"/>
                <a:gd name="T19" fmla="*/ 576 h 665"/>
                <a:gd name="T20" fmla="*/ 247 w 666"/>
                <a:gd name="T21" fmla="*/ 561 h 665"/>
                <a:gd name="T22" fmla="*/ 89 w 666"/>
                <a:gd name="T23" fmla="*/ 33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6" h="665">
                  <a:moveTo>
                    <a:pt x="664" y="336"/>
                  </a:moveTo>
                  <a:cubicBezTo>
                    <a:pt x="666" y="154"/>
                    <a:pt x="519" y="4"/>
                    <a:pt x="337" y="2"/>
                  </a:cubicBezTo>
                  <a:cubicBezTo>
                    <a:pt x="154" y="0"/>
                    <a:pt x="4" y="146"/>
                    <a:pt x="2" y="329"/>
                  </a:cubicBezTo>
                  <a:cubicBezTo>
                    <a:pt x="0" y="512"/>
                    <a:pt x="147" y="661"/>
                    <a:pt x="329" y="663"/>
                  </a:cubicBezTo>
                  <a:cubicBezTo>
                    <a:pt x="512" y="665"/>
                    <a:pt x="662" y="519"/>
                    <a:pt x="664" y="336"/>
                  </a:cubicBezTo>
                  <a:moveTo>
                    <a:pt x="89" y="330"/>
                  </a:moveTo>
                  <a:cubicBezTo>
                    <a:pt x="91" y="195"/>
                    <a:pt x="201" y="87"/>
                    <a:pt x="336" y="89"/>
                  </a:cubicBezTo>
                  <a:cubicBezTo>
                    <a:pt x="404" y="90"/>
                    <a:pt x="466" y="118"/>
                    <a:pt x="510" y="164"/>
                  </a:cubicBezTo>
                  <a:cubicBezTo>
                    <a:pt x="552" y="209"/>
                    <a:pt x="578" y="269"/>
                    <a:pt x="577" y="335"/>
                  </a:cubicBezTo>
                  <a:cubicBezTo>
                    <a:pt x="575" y="470"/>
                    <a:pt x="465" y="578"/>
                    <a:pt x="330" y="576"/>
                  </a:cubicBezTo>
                  <a:cubicBezTo>
                    <a:pt x="301" y="576"/>
                    <a:pt x="273" y="570"/>
                    <a:pt x="247" y="561"/>
                  </a:cubicBezTo>
                  <a:cubicBezTo>
                    <a:pt x="154" y="525"/>
                    <a:pt x="88" y="435"/>
                    <a:pt x="89" y="330"/>
                  </a:cubicBezTo>
                </a:path>
              </a:pathLst>
            </a:custGeom>
            <a:solidFill>
              <a:srgbClr val="22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ṥlíḓé"/>
            <p:cNvSpPr/>
            <p:nvPr/>
          </p:nvSpPr>
          <p:spPr bwMode="auto">
            <a:xfrm>
              <a:off x="6150201" y="5406933"/>
              <a:ext cx="619409" cy="418101"/>
            </a:xfrm>
            <a:custGeom>
              <a:avLst/>
              <a:gdLst>
                <a:gd name="T0" fmla="*/ 353 w 353"/>
                <a:gd name="T1" fmla="*/ 0 h 237"/>
                <a:gd name="T2" fmla="*/ 0 w 353"/>
                <a:gd name="T3" fmla="*/ 64 h 237"/>
                <a:gd name="T4" fmla="*/ 11 w 353"/>
                <a:gd name="T5" fmla="*/ 94 h 237"/>
                <a:gd name="T6" fmla="*/ 21 w 353"/>
                <a:gd name="T7" fmla="*/ 114 h 237"/>
                <a:gd name="T8" fmla="*/ 133 w 353"/>
                <a:gd name="T9" fmla="*/ 216 h 237"/>
                <a:gd name="T10" fmla="*/ 189 w 353"/>
                <a:gd name="T11" fmla="*/ 233 h 237"/>
                <a:gd name="T12" fmla="*/ 230 w 353"/>
                <a:gd name="T13" fmla="*/ 237 h 237"/>
                <a:gd name="T14" fmla="*/ 233 w 353"/>
                <a:gd name="T15" fmla="*/ 237 h 237"/>
                <a:gd name="T16" fmla="*/ 234 w 353"/>
                <a:gd name="T17" fmla="*/ 237 h 237"/>
                <a:gd name="T18" fmla="*/ 232 w 353"/>
                <a:gd name="T19" fmla="*/ 237 h 237"/>
                <a:gd name="T20" fmla="*/ 150 w 353"/>
                <a:gd name="T21" fmla="*/ 222 h 237"/>
                <a:gd name="T22" fmla="*/ 150 w 353"/>
                <a:gd name="T23" fmla="*/ 221 h 237"/>
                <a:gd name="T24" fmla="*/ 353 w 353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3" h="237">
                  <a:moveTo>
                    <a:pt x="353" y="0"/>
                  </a:moveTo>
                  <a:cubicBezTo>
                    <a:pt x="243" y="41"/>
                    <a:pt x="124" y="63"/>
                    <a:pt x="0" y="64"/>
                  </a:cubicBezTo>
                  <a:cubicBezTo>
                    <a:pt x="3" y="74"/>
                    <a:pt x="6" y="84"/>
                    <a:pt x="11" y="94"/>
                  </a:cubicBezTo>
                  <a:cubicBezTo>
                    <a:pt x="14" y="100"/>
                    <a:pt x="17" y="107"/>
                    <a:pt x="21" y="114"/>
                  </a:cubicBezTo>
                  <a:cubicBezTo>
                    <a:pt x="46" y="159"/>
                    <a:pt x="86" y="195"/>
                    <a:pt x="133" y="216"/>
                  </a:cubicBezTo>
                  <a:cubicBezTo>
                    <a:pt x="151" y="224"/>
                    <a:pt x="170" y="230"/>
                    <a:pt x="189" y="233"/>
                  </a:cubicBezTo>
                  <a:cubicBezTo>
                    <a:pt x="202" y="236"/>
                    <a:pt x="216" y="237"/>
                    <a:pt x="230" y="237"/>
                  </a:cubicBezTo>
                  <a:cubicBezTo>
                    <a:pt x="231" y="237"/>
                    <a:pt x="232" y="237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3" y="237"/>
                    <a:pt x="233" y="237"/>
                    <a:pt x="232" y="237"/>
                  </a:cubicBezTo>
                  <a:cubicBezTo>
                    <a:pt x="203" y="237"/>
                    <a:pt x="174" y="231"/>
                    <a:pt x="150" y="222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253" y="150"/>
                    <a:pt x="316" y="70"/>
                    <a:pt x="353" y="0"/>
                  </a:cubicBezTo>
                </a:path>
              </a:pathLst>
            </a:custGeom>
            <a:solidFill>
              <a:srgbClr val="587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šļîdê"/>
            <p:cNvSpPr/>
            <p:nvPr/>
          </p:nvSpPr>
          <p:spPr bwMode="auto">
            <a:xfrm>
              <a:off x="6126971" y="5004317"/>
              <a:ext cx="743291" cy="518758"/>
            </a:xfrm>
            <a:custGeom>
              <a:avLst/>
              <a:gdLst>
                <a:gd name="T0" fmla="*/ 337 w 422"/>
                <a:gd name="T1" fmla="*/ 0 h 296"/>
                <a:gd name="T2" fmla="*/ 43 w 422"/>
                <a:gd name="T3" fmla="*/ 87 h 296"/>
                <a:gd name="T4" fmla="*/ 25 w 422"/>
                <a:gd name="T5" fmla="*/ 119 h 296"/>
                <a:gd name="T6" fmla="*/ 5 w 422"/>
                <a:gd name="T7" fmla="*/ 180 h 296"/>
                <a:gd name="T8" fmla="*/ 0 w 422"/>
                <a:gd name="T9" fmla="*/ 223 h 296"/>
                <a:gd name="T10" fmla="*/ 11 w 422"/>
                <a:gd name="T11" fmla="*/ 296 h 296"/>
                <a:gd name="T12" fmla="*/ 364 w 422"/>
                <a:gd name="T13" fmla="*/ 232 h 296"/>
                <a:gd name="T14" fmla="*/ 422 w 422"/>
                <a:gd name="T15" fmla="*/ 59 h 296"/>
                <a:gd name="T16" fmla="*/ 421 w 422"/>
                <a:gd name="T17" fmla="*/ 57 h 296"/>
                <a:gd name="T18" fmla="*/ 341 w 422"/>
                <a:gd name="T19" fmla="*/ 2 h 296"/>
                <a:gd name="T20" fmla="*/ 337 w 422"/>
                <a:gd name="T21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2" h="296">
                  <a:moveTo>
                    <a:pt x="337" y="0"/>
                  </a:moveTo>
                  <a:cubicBezTo>
                    <a:pt x="246" y="45"/>
                    <a:pt x="147" y="75"/>
                    <a:pt x="43" y="87"/>
                  </a:cubicBezTo>
                  <a:cubicBezTo>
                    <a:pt x="36" y="97"/>
                    <a:pt x="30" y="108"/>
                    <a:pt x="25" y="119"/>
                  </a:cubicBezTo>
                  <a:cubicBezTo>
                    <a:pt x="15" y="138"/>
                    <a:pt x="9" y="159"/>
                    <a:pt x="5" y="180"/>
                  </a:cubicBezTo>
                  <a:cubicBezTo>
                    <a:pt x="2" y="194"/>
                    <a:pt x="1" y="208"/>
                    <a:pt x="0" y="223"/>
                  </a:cubicBezTo>
                  <a:cubicBezTo>
                    <a:pt x="0" y="248"/>
                    <a:pt x="4" y="273"/>
                    <a:pt x="11" y="296"/>
                  </a:cubicBezTo>
                  <a:cubicBezTo>
                    <a:pt x="135" y="295"/>
                    <a:pt x="254" y="273"/>
                    <a:pt x="364" y="232"/>
                  </a:cubicBezTo>
                  <a:cubicBezTo>
                    <a:pt x="413" y="143"/>
                    <a:pt x="421" y="71"/>
                    <a:pt x="422" y="59"/>
                  </a:cubicBezTo>
                  <a:cubicBezTo>
                    <a:pt x="422" y="59"/>
                    <a:pt x="421" y="58"/>
                    <a:pt x="421" y="57"/>
                  </a:cubicBezTo>
                  <a:cubicBezTo>
                    <a:pt x="398" y="34"/>
                    <a:pt x="371" y="15"/>
                    <a:pt x="341" y="2"/>
                  </a:cubicBezTo>
                  <a:cubicBezTo>
                    <a:pt x="340" y="1"/>
                    <a:pt x="338" y="1"/>
                    <a:pt x="337" y="0"/>
                  </a:cubicBezTo>
                </a:path>
              </a:pathLst>
            </a:custGeom>
            <a:solidFill>
              <a:srgbClr val="485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ṩlïḍê"/>
            <p:cNvSpPr/>
            <p:nvPr/>
          </p:nvSpPr>
          <p:spPr bwMode="auto">
            <a:xfrm>
              <a:off x="6204397" y="4973346"/>
              <a:ext cx="518758" cy="185823"/>
            </a:xfrm>
            <a:custGeom>
              <a:avLst/>
              <a:gdLst>
                <a:gd name="T0" fmla="*/ 201 w 294"/>
                <a:gd name="T1" fmla="*/ 0 h 105"/>
                <a:gd name="T2" fmla="*/ 107 w 294"/>
                <a:gd name="T3" fmla="*/ 19 h 105"/>
                <a:gd name="T4" fmla="*/ 80 w 294"/>
                <a:gd name="T5" fmla="*/ 32 h 105"/>
                <a:gd name="T6" fmla="*/ 77 w 294"/>
                <a:gd name="T7" fmla="*/ 34 h 105"/>
                <a:gd name="T8" fmla="*/ 0 w 294"/>
                <a:gd name="T9" fmla="*/ 105 h 105"/>
                <a:gd name="T10" fmla="*/ 294 w 294"/>
                <a:gd name="T11" fmla="*/ 18 h 105"/>
                <a:gd name="T12" fmla="*/ 256 w 294"/>
                <a:gd name="T13" fmla="*/ 6 h 105"/>
                <a:gd name="T14" fmla="*/ 204 w 294"/>
                <a:gd name="T15" fmla="*/ 0 h 105"/>
                <a:gd name="T16" fmla="*/ 201 w 294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105">
                  <a:moveTo>
                    <a:pt x="201" y="0"/>
                  </a:moveTo>
                  <a:cubicBezTo>
                    <a:pt x="168" y="0"/>
                    <a:pt x="136" y="6"/>
                    <a:pt x="107" y="19"/>
                  </a:cubicBezTo>
                  <a:cubicBezTo>
                    <a:pt x="98" y="22"/>
                    <a:pt x="89" y="27"/>
                    <a:pt x="80" y="32"/>
                  </a:cubicBezTo>
                  <a:cubicBezTo>
                    <a:pt x="79" y="33"/>
                    <a:pt x="78" y="33"/>
                    <a:pt x="77" y="34"/>
                  </a:cubicBezTo>
                  <a:cubicBezTo>
                    <a:pt x="47" y="52"/>
                    <a:pt x="20" y="76"/>
                    <a:pt x="0" y="105"/>
                  </a:cubicBezTo>
                  <a:cubicBezTo>
                    <a:pt x="104" y="93"/>
                    <a:pt x="203" y="63"/>
                    <a:pt x="294" y="18"/>
                  </a:cubicBezTo>
                  <a:cubicBezTo>
                    <a:pt x="281" y="13"/>
                    <a:pt x="269" y="9"/>
                    <a:pt x="256" y="6"/>
                  </a:cubicBezTo>
                  <a:cubicBezTo>
                    <a:pt x="239" y="2"/>
                    <a:pt x="222" y="0"/>
                    <a:pt x="204" y="0"/>
                  </a:cubicBezTo>
                  <a:cubicBezTo>
                    <a:pt x="203" y="0"/>
                    <a:pt x="202" y="0"/>
                    <a:pt x="201" y="0"/>
                  </a:cubicBezTo>
                </a:path>
              </a:pathLst>
            </a:custGeom>
            <a:solidFill>
              <a:srgbClr val="AECD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şḷîďé"/>
            <p:cNvSpPr/>
            <p:nvPr/>
          </p:nvSpPr>
          <p:spPr bwMode="auto">
            <a:xfrm>
              <a:off x="6119231" y="4973346"/>
              <a:ext cx="751036" cy="851688"/>
            </a:xfrm>
            <a:custGeom>
              <a:avLst/>
              <a:gdLst>
                <a:gd name="T0" fmla="*/ 205 w 427"/>
                <a:gd name="T1" fmla="*/ 483 h 487"/>
                <a:gd name="T2" fmla="*/ 249 w 427"/>
                <a:gd name="T3" fmla="*/ 487 h 487"/>
                <a:gd name="T4" fmla="*/ 261 w 427"/>
                <a:gd name="T5" fmla="*/ 487 h 487"/>
                <a:gd name="T6" fmla="*/ 251 w 427"/>
                <a:gd name="T7" fmla="*/ 487 h 487"/>
                <a:gd name="T8" fmla="*/ 250 w 427"/>
                <a:gd name="T9" fmla="*/ 487 h 487"/>
                <a:gd name="T10" fmla="*/ 249 w 427"/>
                <a:gd name="T11" fmla="*/ 487 h 487"/>
                <a:gd name="T12" fmla="*/ 246 w 427"/>
                <a:gd name="T13" fmla="*/ 487 h 487"/>
                <a:gd name="T14" fmla="*/ 205 w 427"/>
                <a:gd name="T15" fmla="*/ 483 h 487"/>
                <a:gd name="T16" fmla="*/ 37 w 427"/>
                <a:gd name="T17" fmla="*/ 364 h 487"/>
                <a:gd name="T18" fmla="*/ 38 w 427"/>
                <a:gd name="T19" fmla="*/ 365 h 487"/>
                <a:gd name="T20" fmla="*/ 149 w 427"/>
                <a:gd name="T21" fmla="*/ 466 h 487"/>
                <a:gd name="T22" fmla="*/ 37 w 427"/>
                <a:gd name="T23" fmla="*/ 364 h 487"/>
                <a:gd name="T24" fmla="*/ 10 w 427"/>
                <a:gd name="T25" fmla="*/ 198 h 487"/>
                <a:gd name="T26" fmla="*/ 27 w 427"/>
                <a:gd name="T27" fmla="*/ 344 h 487"/>
                <a:gd name="T28" fmla="*/ 16 w 427"/>
                <a:gd name="T29" fmla="*/ 314 h 487"/>
                <a:gd name="T30" fmla="*/ 5 w 427"/>
                <a:gd name="T31" fmla="*/ 241 h 487"/>
                <a:gd name="T32" fmla="*/ 10 w 427"/>
                <a:gd name="T33" fmla="*/ 198 h 487"/>
                <a:gd name="T34" fmla="*/ 125 w 427"/>
                <a:gd name="T35" fmla="*/ 34 h 487"/>
                <a:gd name="T36" fmla="*/ 30 w 427"/>
                <a:gd name="T37" fmla="*/ 137 h 487"/>
                <a:gd name="T38" fmla="*/ 48 w 427"/>
                <a:gd name="T39" fmla="*/ 105 h 487"/>
                <a:gd name="T40" fmla="*/ 48 w 427"/>
                <a:gd name="T41" fmla="*/ 105 h 487"/>
                <a:gd name="T42" fmla="*/ 125 w 427"/>
                <a:gd name="T43" fmla="*/ 34 h 487"/>
                <a:gd name="T44" fmla="*/ 346 w 427"/>
                <a:gd name="T45" fmla="*/ 20 h 487"/>
                <a:gd name="T46" fmla="*/ 426 w 427"/>
                <a:gd name="T47" fmla="*/ 75 h 487"/>
                <a:gd name="T48" fmla="*/ 427 w 427"/>
                <a:gd name="T49" fmla="*/ 77 h 487"/>
                <a:gd name="T50" fmla="*/ 427 w 427"/>
                <a:gd name="T51" fmla="*/ 77 h 487"/>
                <a:gd name="T52" fmla="*/ 346 w 427"/>
                <a:gd name="T53" fmla="*/ 20 h 487"/>
                <a:gd name="T54" fmla="*/ 249 w 427"/>
                <a:gd name="T55" fmla="*/ 0 h 487"/>
                <a:gd name="T56" fmla="*/ 155 w 427"/>
                <a:gd name="T57" fmla="*/ 19 h 487"/>
                <a:gd name="T58" fmla="*/ 249 w 427"/>
                <a:gd name="T59" fmla="*/ 0 h 487"/>
                <a:gd name="T60" fmla="*/ 252 w 427"/>
                <a:gd name="T61" fmla="*/ 0 h 487"/>
                <a:gd name="T62" fmla="*/ 304 w 427"/>
                <a:gd name="T63" fmla="*/ 6 h 487"/>
                <a:gd name="T64" fmla="*/ 249 w 427"/>
                <a:gd name="T65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7" h="487">
                  <a:moveTo>
                    <a:pt x="205" y="483"/>
                  </a:moveTo>
                  <a:cubicBezTo>
                    <a:pt x="219" y="486"/>
                    <a:pt x="234" y="487"/>
                    <a:pt x="249" y="487"/>
                  </a:cubicBezTo>
                  <a:cubicBezTo>
                    <a:pt x="253" y="487"/>
                    <a:pt x="257" y="487"/>
                    <a:pt x="261" y="487"/>
                  </a:cubicBezTo>
                  <a:cubicBezTo>
                    <a:pt x="258" y="487"/>
                    <a:pt x="254" y="487"/>
                    <a:pt x="251" y="487"/>
                  </a:cubicBezTo>
                  <a:cubicBezTo>
                    <a:pt x="251" y="487"/>
                    <a:pt x="250" y="487"/>
                    <a:pt x="250" y="487"/>
                  </a:cubicBezTo>
                  <a:cubicBezTo>
                    <a:pt x="250" y="487"/>
                    <a:pt x="249" y="487"/>
                    <a:pt x="249" y="487"/>
                  </a:cubicBezTo>
                  <a:cubicBezTo>
                    <a:pt x="248" y="487"/>
                    <a:pt x="247" y="487"/>
                    <a:pt x="246" y="487"/>
                  </a:cubicBezTo>
                  <a:cubicBezTo>
                    <a:pt x="232" y="487"/>
                    <a:pt x="218" y="486"/>
                    <a:pt x="205" y="483"/>
                  </a:cubicBezTo>
                  <a:moveTo>
                    <a:pt x="37" y="364"/>
                  </a:moveTo>
                  <a:cubicBezTo>
                    <a:pt x="37" y="364"/>
                    <a:pt x="37" y="365"/>
                    <a:pt x="38" y="365"/>
                  </a:cubicBezTo>
                  <a:cubicBezTo>
                    <a:pt x="64" y="411"/>
                    <a:pt x="104" y="446"/>
                    <a:pt x="149" y="466"/>
                  </a:cubicBezTo>
                  <a:cubicBezTo>
                    <a:pt x="102" y="445"/>
                    <a:pt x="62" y="409"/>
                    <a:pt x="37" y="364"/>
                  </a:cubicBezTo>
                  <a:moveTo>
                    <a:pt x="10" y="198"/>
                  </a:moveTo>
                  <a:cubicBezTo>
                    <a:pt x="0" y="246"/>
                    <a:pt x="6" y="297"/>
                    <a:pt x="27" y="344"/>
                  </a:cubicBezTo>
                  <a:cubicBezTo>
                    <a:pt x="22" y="334"/>
                    <a:pt x="19" y="324"/>
                    <a:pt x="16" y="314"/>
                  </a:cubicBezTo>
                  <a:cubicBezTo>
                    <a:pt x="9" y="291"/>
                    <a:pt x="5" y="266"/>
                    <a:pt x="5" y="241"/>
                  </a:cubicBezTo>
                  <a:cubicBezTo>
                    <a:pt x="6" y="226"/>
                    <a:pt x="7" y="212"/>
                    <a:pt x="10" y="198"/>
                  </a:cubicBezTo>
                  <a:moveTo>
                    <a:pt x="125" y="34"/>
                  </a:moveTo>
                  <a:cubicBezTo>
                    <a:pt x="82" y="59"/>
                    <a:pt x="50" y="95"/>
                    <a:pt x="30" y="137"/>
                  </a:cubicBezTo>
                  <a:cubicBezTo>
                    <a:pt x="35" y="126"/>
                    <a:pt x="41" y="115"/>
                    <a:pt x="48" y="105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68" y="76"/>
                    <a:pt x="95" y="52"/>
                    <a:pt x="125" y="34"/>
                  </a:cubicBezTo>
                  <a:moveTo>
                    <a:pt x="346" y="20"/>
                  </a:moveTo>
                  <a:cubicBezTo>
                    <a:pt x="376" y="33"/>
                    <a:pt x="403" y="52"/>
                    <a:pt x="426" y="75"/>
                  </a:cubicBezTo>
                  <a:cubicBezTo>
                    <a:pt x="426" y="76"/>
                    <a:pt x="427" y="77"/>
                    <a:pt x="427" y="77"/>
                  </a:cubicBezTo>
                  <a:cubicBezTo>
                    <a:pt x="427" y="77"/>
                    <a:pt x="427" y="77"/>
                    <a:pt x="427" y="77"/>
                  </a:cubicBezTo>
                  <a:cubicBezTo>
                    <a:pt x="404" y="52"/>
                    <a:pt x="377" y="33"/>
                    <a:pt x="346" y="20"/>
                  </a:cubicBezTo>
                  <a:moveTo>
                    <a:pt x="249" y="0"/>
                  </a:moveTo>
                  <a:cubicBezTo>
                    <a:pt x="217" y="0"/>
                    <a:pt x="185" y="6"/>
                    <a:pt x="155" y="19"/>
                  </a:cubicBezTo>
                  <a:cubicBezTo>
                    <a:pt x="184" y="6"/>
                    <a:pt x="216" y="0"/>
                    <a:pt x="249" y="0"/>
                  </a:cubicBezTo>
                  <a:cubicBezTo>
                    <a:pt x="250" y="0"/>
                    <a:pt x="251" y="0"/>
                    <a:pt x="252" y="0"/>
                  </a:cubicBezTo>
                  <a:cubicBezTo>
                    <a:pt x="270" y="0"/>
                    <a:pt x="287" y="2"/>
                    <a:pt x="304" y="6"/>
                  </a:cubicBezTo>
                  <a:cubicBezTo>
                    <a:pt x="286" y="2"/>
                    <a:pt x="267" y="0"/>
                    <a:pt x="249" y="0"/>
                  </a:cubicBezTo>
                </a:path>
              </a:pathLst>
            </a:custGeom>
            <a:solidFill>
              <a:srgbClr val="40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ṥļïḋé"/>
            <p:cNvSpPr/>
            <p:nvPr/>
          </p:nvSpPr>
          <p:spPr bwMode="auto">
            <a:xfrm>
              <a:off x="6723154" y="5484358"/>
              <a:ext cx="255508" cy="309704"/>
            </a:xfrm>
            <a:custGeom>
              <a:avLst/>
              <a:gdLst>
                <a:gd name="T0" fmla="*/ 28 w 145"/>
                <a:gd name="T1" fmla="*/ 163 h 176"/>
                <a:gd name="T2" fmla="*/ 28 w 145"/>
                <a:gd name="T3" fmla="*/ 163 h 176"/>
                <a:gd name="T4" fmla="*/ 0 w 145"/>
                <a:gd name="T5" fmla="*/ 176 h 176"/>
                <a:gd name="T6" fmla="*/ 28 w 145"/>
                <a:gd name="T7" fmla="*/ 163 h 176"/>
                <a:gd name="T8" fmla="*/ 145 w 145"/>
                <a:gd name="T9" fmla="*/ 0 h 176"/>
                <a:gd name="T10" fmla="*/ 128 w 145"/>
                <a:gd name="T11" fmla="*/ 53 h 176"/>
                <a:gd name="T12" fmla="*/ 145 w 145"/>
                <a:gd name="T1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76">
                  <a:moveTo>
                    <a:pt x="28" y="163"/>
                  </a:moveTo>
                  <a:cubicBezTo>
                    <a:pt x="28" y="163"/>
                    <a:pt x="28" y="163"/>
                    <a:pt x="28" y="163"/>
                  </a:cubicBezTo>
                  <a:cubicBezTo>
                    <a:pt x="19" y="168"/>
                    <a:pt x="10" y="173"/>
                    <a:pt x="0" y="176"/>
                  </a:cubicBezTo>
                  <a:cubicBezTo>
                    <a:pt x="10" y="172"/>
                    <a:pt x="19" y="168"/>
                    <a:pt x="28" y="163"/>
                  </a:cubicBezTo>
                  <a:moveTo>
                    <a:pt x="145" y="0"/>
                  </a:moveTo>
                  <a:cubicBezTo>
                    <a:pt x="141" y="18"/>
                    <a:pt x="136" y="36"/>
                    <a:pt x="128" y="53"/>
                  </a:cubicBezTo>
                  <a:cubicBezTo>
                    <a:pt x="136" y="36"/>
                    <a:pt x="141" y="18"/>
                    <a:pt x="145" y="0"/>
                  </a:cubicBezTo>
                </a:path>
              </a:pathLst>
            </a:custGeom>
            <a:solidFill>
              <a:srgbClr val="526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$ḻïďê"/>
            <p:cNvSpPr/>
            <p:nvPr/>
          </p:nvSpPr>
          <p:spPr bwMode="auto">
            <a:xfrm>
              <a:off x="6924463" y="5182394"/>
              <a:ext cx="30971" cy="54201"/>
            </a:xfrm>
            <a:custGeom>
              <a:avLst/>
              <a:gdLst>
                <a:gd name="T0" fmla="*/ 0 w 16"/>
                <a:gd name="T1" fmla="*/ 0 h 31"/>
                <a:gd name="T2" fmla="*/ 3 w 16"/>
                <a:gd name="T3" fmla="*/ 4 h 31"/>
                <a:gd name="T4" fmla="*/ 16 w 16"/>
                <a:gd name="T5" fmla="*/ 31 h 31"/>
                <a:gd name="T6" fmla="*/ 0 w 16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0" y="0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8" y="13"/>
                    <a:pt x="12" y="22"/>
                    <a:pt x="16" y="31"/>
                  </a:cubicBezTo>
                  <a:cubicBezTo>
                    <a:pt x="12" y="21"/>
                    <a:pt x="6" y="10"/>
                    <a:pt x="0" y="0"/>
                  </a:cubicBezTo>
                </a:path>
              </a:pathLst>
            </a:custGeom>
            <a:solidFill>
              <a:srgbClr val="425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şḻïḍè"/>
            <p:cNvSpPr/>
            <p:nvPr/>
          </p:nvSpPr>
          <p:spPr bwMode="auto">
            <a:xfrm>
              <a:off x="6576043" y="5104967"/>
              <a:ext cx="418101" cy="720066"/>
            </a:xfrm>
            <a:custGeom>
              <a:avLst/>
              <a:gdLst>
                <a:gd name="T0" fmla="*/ 166 w 237"/>
                <a:gd name="T1" fmla="*/ 0 h 412"/>
                <a:gd name="T2" fmla="*/ 166 w 237"/>
                <a:gd name="T3" fmla="*/ 2 h 412"/>
                <a:gd name="T4" fmla="*/ 197 w 237"/>
                <a:gd name="T5" fmla="*/ 43 h 412"/>
                <a:gd name="T6" fmla="*/ 213 w 237"/>
                <a:gd name="T7" fmla="*/ 74 h 412"/>
                <a:gd name="T8" fmla="*/ 227 w 237"/>
                <a:gd name="T9" fmla="*/ 217 h 412"/>
                <a:gd name="T10" fmla="*/ 210 w 237"/>
                <a:gd name="T11" fmla="*/ 270 h 412"/>
                <a:gd name="T12" fmla="*/ 110 w 237"/>
                <a:gd name="T13" fmla="*/ 380 h 412"/>
                <a:gd name="T14" fmla="*/ 82 w 237"/>
                <a:gd name="T15" fmla="*/ 393 h 412"/>
                <a:gd name="T16" fmla="*/ 0 w 237"/>
                <a:gd name="T17" fmla="*/ 412 h 412"/>
                <a:gd name="T18" fmla="*/ 234 w 237"/>
                <a:gd name="T19" fmla="*/ 171 h 412"/>
                <a:gd name="T20" fmla="*/ 166 w 237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412">
                  <a:moveTo>
                    <a:pt x="166" y="0"/>
                  </a:moveTo>
                  <a:cubicBezTo>
                    <a:pt x="166" y="1"/>
                    <a:pt x="166" y="1"/>
                    <a:pt x="166" y="2"/>
                  </a:cubicBezTo>
                  <a:cubicBezTo>
                    <a:pt x="178" y="14"/>
                    <a:pt x="188" y="28"/>
                    <a:pt x="197" y="43"/>
                  </a:cubicBezTo>
                  <a:cubicBezTo>
                    <a:pt x="203" y="53"/>
                    <a:pt x="209" y="64"/>
                    <a:pt x="213" y="74"/>
                  </a:cubicBezTo>
                  <a:cubicBezTo>
                    <a:pt x="232" y="121"/>
                    <a:pt x="237" y="170"/>
                    <a:pt x="227" y="217"/>
                  </a:cubicBezTo>
                  <a:cubicBezTo>
                    <a:pt x="223" y="235"/>
                    <a:pt x="218" y="253"/>
                    <a:pt x="210" y="270"/>
                  </a:cubicBezTo>
                  <a:cubicBezTo>
                    <a:pt x="190" y="314"/>
                    <a:pt x="156" y="353"/>
                    <a:pt x="110" y="380"/>
                  </a:cubicBezTo>
                  <a:cubicBezTo>
                    <a:pt x="101" y="385"/>
                    <a:pt x="92" y="389"/>
                    <a:pt x="82" y="393"/>
                  </a:cubicBezTo>
                  <a:cubicBezTo>
                    <a:pt x="56" y="405"/>
                    <a:pt x="28" y="411"/>
                    <a:pt x="0" y="412"/>
                  </a:cubicBezTo>
                  <a:cubicBezTo>
                    <a:pt x="129" y="407"/>
                    <a:pt x="232" y="301"/>
                    <a:pt x="234" y="171"/>
                  </a:cubicBezTo>
                  <a:cubicBezTo>
                    <a:pt x="234" y="105"/>
                    <a:pt x="209" y="45"/>
                    <a:pt x="166" y="0"/>
                  </a:cubicBezTo>
                </a:path>
              </a:pathLst>
            </a:custGeom>
            <a:solidFill>
              <a:srgbClr val="3A4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Sḻîdè"/>
            <p:cNvSpPr/>
            <p:nvPr/>
          </p:nvSpPr>
          <p:spPr bwMode="auto">
            <a:xfrm>
              <a:off x="6413450" y="5321761"/>
              <a:ext cx="572954" cy="503273"/>
            </a:xfrm>
            <a:custGeom>
              <a:avLst/>
              <a:gdLst>
                <a:gd name="T0" fmla="*/ 323 w 327"/>
                <a:gd name="T1" fmla="*/ 0 h 290"/>
                <a:gd name="T2" fmla="*/ 203 w 327"/>
                <a:gd name="T3" fmla="*/ 53 h 290"/>
                <a:gd name="T4" fmla="*/ 0 w 327"/>
                <a:gd name="T5" fmla="*/ 274 h 290"/>
                <a:gd name="T6" fmla="*/ 0 w 327"/>
                <a:gd name="T7" fmla="*/ 275 h 290"/>
                <a:gd name="T8" fmla="*/ 82 w 327"/>
                <a:gd name="T9" fmla="*/ 290 h 290"/>
                <a:gd name="T10" fmla="*/ 84 w 327"/>
                <a:gd name="T11" fmla="*/ 290 h 290"/>
                <a:gd name="T12" fmla="*/ 177 w 327"/>
                <a:gd name="T13" fmla="*/ 271 h 290"/>
                <a:gd name="T14" fmla="*/ 205 w 327"/>
                <a:gd name="T15" fmla="*/ 258 h 290"/>
                <a:gd name="T16" fmla="*/ 205 w 327"/>
                <a:gd name="T17" fmla="*/ 258 h 290"/>
                <a:gd name="T18" fmla="*/ 305 w 327"/>
                <a:gd name="T19" fmla="*/ 148 h 290"/>
                <a:gd name="T20" fmla="*/ 322 w 327"/>
                <a:gd name="T21" fmla="*/ 95 h 290"/>
                <a:gd name="T22" fmla="*/ 327 w 327"/>
                <a:gd name="T23" fmla="*/ 49 h 290"/>
                <a:gd name="T24" fmla="*/ 323 w 327"/>
                <a:gd name="T2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7" h="290">
                  <a:moveTo>
                    <a:pt x="323" y="0"/>
                  </a:moveTo>
                  <a:cubicBezTo>
                    <a:pt x="284" y="20"/>
                    <a:pt x="244" y="38"/>
                    <a:pt x="203" y="53"/>
                  </a:cubicBezTo>
                  <a:cubicBezTo>
                    <a:pt x="166" y="123"/>
                    <a:pt x="103" y="203"/>
                    <a:pt x="0" y="27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24" y="284"/>
                    <a:pt x="53" y="290"/>
                    <a:pt x="82" y="290"/>
                  </a:cubicBezTo>
                  <a:cubicBezTo>
                    <a:pt x="83" y="290"/>
                    <a:pt x="83" y="290"/>
                    <a:pt x="84" y="290"/>
                  </a:cubicBezTo>
                  <a:cubicBezTo>
                    <a:pt x="117" y="290"/>
                    <a:pt x="149" y="284"/>
                    <a:pt x="177" y="271"/>
                  </a:cubicBezTo>
                  <a:cubicBezTo>
                    <a:pt x="187" y="268"/>
                    <a:pt x="196" y="263"/>
                    <a:pt x="205" y="258"/>
                  </a:cubicBezTo>
                  <a:cubicBezTo>
                    <a:pt x="205" y="258"/>
                    <a:pt x="205" y="258"/>
                    <a:pt x="205" y="258"/>
                  </a:cubicBezTo>
                  <a:cubicBezTo>
                    <a:pt x="249" y="232"/>
                    <a:pt x="284" y="194"/>
                    <a:pt x="305" y="148"/>
                  </a:cubicBezTo>
                  <a:cubicBezTo>
                    <a:pt x="313" y="131"/>
                    <a:pt x="318" y="113"/>
                    <a:pt x="322" y="95"/>
                  </a:cubicBezTo>
                  <a:cubicBezTo>
                    <a:pt x="325" y="80"/>
                    <a:pt x="327" y="65"/>
                    <a:pt x="327" y="49"/>
                  </a:cubicBezTo>
                  <a:cubicBezTo>
                    <a:pt x="327" y="33"/>
                    <a:pt x="326" y="16"/>
                    <a:pt x="323" y="0"/>
                  </a:cubicBezTo>
                </a:path>
              </a:pathLst>
            </a:custGeom>
            <a:solidFill>
              <a:srgbClr val="5B81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ṧlíḋè"/>
            <p:cNvSpPr/>
            <p:nvPr/>
          </p:nvSpPr>
          <p:spPr bwMode="auto">
            <a:xfrm>
              <a:off x="6769610" y="5104967"/>
              <a:ext cx="209054" cy="301964"/>
            </a:xfrm>
            <a:custGeom>
              <a:avLst/>
              <a:gdLst>
                <a:gd name="T0" fmla="*/ 58 w 120"/>
                <a:gd name="T1" fmla="*/ 0 h 173"/>
                <a:gd name="T2" fmla="*/ 0 w 120"/>
                <a:gd name="T3" fmla="*/ 173 h 173"/>
                <a:gd name="T4" fmla="*/ 120 w 120"/>
                <a:gd name="T5" fmla="*/ 120 h 173"/>
                <a:gd name="T6" fmla="*/ 105 w 120"/>
                <a:gd name="T7" fmla="*/ 72 h 173"/>
                <a:gd name="T8" fmla="*/ 92 w 120"/>
                <a:gd name="T9" fmla="*/ 45 h 173"/>
                <a:gd name="T10" fmla="*/ 89 w 120"/>
                <a:gd name="T11" fmla="*/ 41 h 173"/>
                <a:gd name="T12" fmla="*/ 58 w 120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73">
                  <a:moveTo>
                    <a:pt x="58" y="0"/>
                  </a:moveTo>
                  <a:cubicBezTo>
                    <a:pt x="57" y="12"/>
                    <a:pt x="49" y="84"/>
                    <a:pt x="0" y="173"/>
                  </a:cubicBezTo>
                  <a:cubicBezTo>
                    <a:pt x="41" y="158"/>
                    <a:pt x="81" y="140"/>
                    <a:pt x="120" y="120"/>
                  </a:cubicBezTo>
                  <a:cubicBezTo>
                    <a:pt x="116" y="104"/>
                    <a:pt x="112" y="88"/>
                    <a:pt x="105" y="72"/>
                  </a:cubicBezTo>
                  <a:cubicBezTo>
                    <a:pt x="101" y="63"/>
                    <a:pt x="97" y="54"/>
                    <a:pt x="92" y="45"/>
                  </a:cubicBezTo>
                  <a:cubicBezTo>
                    <a:pt x="91" y="44"/>
                    <a:pt x="90" y="42"/>
                    <a:pt x="89" y="41"/>
                  </a:cubicBezTo>
                  <a:cubicBezTo>
                    <a:pt x="80" y="26"/>
                    <a:pt x="70" y="13"/>
                    <a:pt x="58" y="0"/>
                  </a:cubicBezTo>
                </a:path>
              </a:pathLst>
            </a:custGeom>
            <a:solidFill>
              <a:srgbClr val="517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šļîḓe"/>
            <p:cNvSpPr/>
            <p:nvPr/>
          </p:nvSpPr>
          <p:spPr bwMode="auto">
            <a:xfrm>
              <a:off x="6560558" y="5104967"/>
              <a:ext cx="433587" cy="720066"/>
            </a:xfrm>
            <a:custGeom>
              <a:avLst/>
              <a:gdLst>
                <a:gd name="T0" fmla="*/ 93 w 248"/>
                <a:gd name="T1" fmla="*/ 391 h 410"/>
                <a:gd name="T2" fmla="*/ 0 w 248"/>
                <a:gd name="T3" fmla="*/ 410 h 410"/>
                <a:gd name="T4" fmla="*/ 1 w 248"/>
                <a:gd name="T5" fmla="*/ 410 h 410"/>
                <a:gd name="T6" fmla="*/ 11 w 248"/>
                <a:gd name="T7" fmla="*/ 410 h 410"/>
                <a:gd name="T8" fmla="*/ 93 w 248"/>
                <a:gd name="T9" fmla="*/ 391 h 410"/>
                <a:gd name="T10" fmla="*/ 221 w 248"/>
                <a:gd name="T11" fmla="*/ 268 h 410"/>
                <a:gd name="T12" fmla="*/ 121 w 248"/>
                <a:gd name="T13" fmla="*/ 378 h 410"/>
                <a:gd name="T14" fmla="*/ 221 w 248"/>
                <a:gd name="T15" fmla="*/ 268 h 410"/>
                <a:gd name="T16" fmla="*/ 224 w 248"/>
                <a:gd name="T17" fmla="*/ 72 h 410"/>
                <a:gd name="T18" fmla="*/ 239 w 248"/>
                <a:gd name="T19" fmla="*/ 120 h 410"/>
                <a:gd name="T20" fmla="*/ 243 w 248"/>
                <a:gd name="T21" fmla="*/ 169 h 410"/>
                <a:gd name="T22" fmla="*/ 238 w 248"/>
                <a:gd name="T23" fmla="*/ 215 h 410"/>
                <a:gd name="T24" fmla="*/ 224 w 248"/>
                <a:gd name="T25" fmla="*/ 72 h 410"/>
                <a:gd name="T26" fmla="*/ 177 w 248"/>
                <a:gd name="T27" fmla="*/ 0 h 410"/>
                <a:gd name="T28" fmla="*/ 177 w 248"/>
                <a:gd name="T29" fmla="*/ 0 h 410"/>
                <a:gd name="T30" fmla="*/ 208 w 248"/>
                <a:gd name="T31" fmla="*/ 41 h 410"/>
                <a:gd name="T32" fmla="*/ 177 w 248"/>
                <a:gd name="T3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410">
                  <a:moveTo>
                    <a:pt x="93" y="391"/>
                  </a:moveTo>
                  <a:cubicBezTo>
                    <a:pt x="65" y="404"/>
                    <a:pt x="33" y="410"/>
                    <a:pt x="0" y="410"/>
                  </a:cubicBezTo>
                  <a:cubicBezTo>
                    <a:pt x="0" y="410"/>
                    <a:pt x="1" y="410"/>
                    <a:pt x="1" y="410"/>
                  </a:cubicBezTo>
                  <a:cubicBezTo>
                    <a:pt x="4" y="410"/>
                    <a:pt x="8" y="410"/>
                    <a:pt x="11" y="410"/>
                  </a:cubicBezTo>
                  <a:cubicBezTo>
                    <a:pt x="39" y="409"/>
                    <a:pt x="67" y="403"/>
                    <a:pt x="93" y="391"/>
                  </a:cubicBezTo>
                  <a:moveTo>
                    <a:pt x="221" y="268"/>
                  </a:moveTo>
                  <a:cubicBezTo>
                    <a:pt x="200" y="314"/>
                    <a:pt x="165" y="352"/>
                    <a:pt x="121" y="378"/>
                  </a:cubicBezTo>
                  <a:cubicBezTo>
                    <a:pt x="167" y="351"/>
                    <a:pt x="201" y="312"/>
                    <a:pt x="221" y="268"/>
                  </a:cubicBezTo>
                  <a:moveTo>
                    <a:pt x="224" y="72"/>
                  </a:moveTo>
                  <a:cubicBezTo>
                    <a:pt x="231" y="88"/>
                    <a:pt x="235" y="104"/>
                    <a:pt x="239" y="120"/>
                  </a:cubicBezTo>
                  <a:cubicBezTo>
                    <a:pt x="242" y="136"/>
                    <a:pt x="243" y="153"/>
                    <a:pt x="243" y="169"/>
                  </a:cubicBezTo>
                  <a:cubicBezTo>
                    <a:pt x="243" y="185"/>
                    <a:pt x="241" y="200"/>
                    <a:pt x="238" y="215"/>
                  </a:cubicBezTo>
                  <a:cubicBezTo>
                    <a:pt x="248" y="168"/>
                    <a:pt x="243" y="119"/>
                    <a:pt x="224" y="72"/>
                  </a:cubicBezTo>
                  <a:moveTo>
                    <a:pt x="177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89" y="13"/>
                    <a:pt x="199" y="26"/>
                    <a:pt x="208" y="41"/>
                  </a:cubicBezTo>
                  <a:cubicBezTo>
                    <a:pt x="199" y="26"/>
                    <a:pt x="189" y="12"/>
                    <a:pt x="177" y="0"/>
                  </a:cubicBezTo>
                </a:path>
              </a:pathLst>
            </a:custGeom>
            <a:solidFill>
              <a:srgbClr val="4D6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切片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184232" y="1799677"/>
            <a:ext cx="2638913" cy="3159512"/>
            <a:chOff x="8184232" y="1799677"/>
            <a:chExt cx="2638913" cy="3159512"/>
          </a:xfrm>
        </p:grpSpPr>
        <p:sp>
          <p:nvSpPr>
            <p:cNvPr id="3" name="文本框 2"/>
            <p:cNvSpPr txBox="1"/>
            <p:nvPr/>
          </p:nvSpPr>
          <p:spPr>
            <a:xfrm>
              <a:off x="8184232" y="3943526"/>
              <a:ext cx="26389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just" eaLnBrk="1" fontAlgn="auto" latinLnBrk="0" hangingPunct="1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solidFill>
                    <a:srgbClr val="E6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不连续的多行，则是df.iloc[[行号，行号]]。</a:t>
              </a:r>
            </a:p>
          </p:txBody>
        </p:sp>
        <p:sp>
          <p:nvSpPr>
            <p:cNvPr id="5" name="六边形 4"/>
            <p:cNvSpPr/>
            <p:nvPr/>
          </p:nvSpPr>
          <p:spPr>
            <a:xfrm rot="5400000">
              <a:off x="8320007" y="1945395"/>
              <a:ext cx="2112916" cy="1821480"/>
            </a:xfrm>
            <a:prstGeom prst="hexagon">
              <a:avLst/>
            </a:prstGeom>
            <a:solidFill>
              <a:srgbClr val="0BF1F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六边形 8"/>
            <p:cNvSpPr/>
            <p:nvPr/>
          </p:nvSpPr>
          <p:spPr>
            <a:xfrm rot="5400000">
              <a:off x="8492326" y="2093950"/>
              <a:ext cx="1768277" cy="1524374"/>
            </a:xfrm>
            <a:prstGeom prst="hexagon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27"/>
            <p:cNvSpPr/>
            <p:nvPr/>
          </p:nvSpPr>
          <p:spPr>
            <a:xfrm>
              <a:off x="9693716" y="2235802"/>
              <a:ext cx="459253" cy="462912"/>
            </a:xfrm>
            <a:custGeom>
              <a:avLst/>
              <a:gdLst>
                <a:gd name="connsiteX0" fmla="*/ 272873 w 602346"/>
                <a:gd name="connsiteY0" fmla="*/ 217642 h 607145"/>
                <a:gd name="connsiteX1" fmla="*/ 231912 w 602346"/>
                <a:gd name="connsiteY1" fmla="*/ 237427 h 607145"/>
                <a:gd name="connsiteX2" fmla="*/ 222435 w 602346"/>
                <a:gd name="connsiteY2" fmla="*/ 320392 h 607145"/>
                <a:gd name="connsiteX3" fmla="*/ 315195 w 602346"/>
                <a:gd name="connsiteY3" fmla="*/ 227761 h 607145"/>
                <a:gd name="connsiteX4" fmla="*/ 272873 w 602346"/>
                <a:gd name="connsiteY4" fmla="*/ 217642 h 607145"/>
                <a:gd name="connsiteX5" fmla="*/ 443647 w 602346"/>
                <a:gd name="connsiteY5" fmla="*/ 130901 h 607145"/>
                <a:gd name="connsiteX6" fmla="*/ 125441 w 602346"/>
                <a:gd name="connsiteY6" fmla="*/ 448666 h 607145"/>
                <a:gd name="connsiteX7" fmla="*/ 435984 w 602346"/>
                <a:gd name="connsiteY7" fmla="*/ 441014 h 607145"/>
                <a:gd name="connsiteX8" fmla="*/ 443647 w 602346"/>
                <a:gd name="connsiteY8" fmla="*/ 130901 h 607145"/>
                <a:gd name="connsiteX9" fmla="*/ 443848 w 602346"/>
                <a:gd name="connsiteY9" fmla="*/ 99286 h 607145"/>
                <a:gd name="connsiteX10" fmla="*/ 451713 w 602346"/>
                <a:gd name="connsiteY10" fmla="*/ 107140 h 607145"/>
                <a:gd name="connsiteX11" fmla="*/ 461795 w 602346"/>
                <a:gd name="connsiteY11" fmla="*/ 445444 h 607145"/>
                <a:gd name="connsiteX12" fmla="*/ 542456 w 602346"/>
                <a:gd name="connsiteY12" fmla="*/ 525992 h 607145"/>
                <a:gd name="connsiteX13" fmla="*/ 586617 w 602346"/>
                <a:gd name="connsiteY13" fmla="*/ 481892 h 607145"/>
                <a:gd name="connsiteX14" fmla="*/ 602346 w 602346"/>
                <a:gd name="connsiteY14" fmla="*/ 497398 h 607145"/>
                <a:gd name="connsiteX15" fmla="*/ 492648 w 602346"/>
                <a:gd name="connsiteY15" fmla="*/ 607145 h 607145"/>
                <a:gd name="connsiteX16" fmla="*/ 476919 w 602346"/>
                <a:gd name="connsiteY16" fmla="*/ 591438 h 607145"/>
                <a:gd name="connsiteX17" fmla="*/ 526727 w 602346"/>
                <a:gd name="connsiteY17" fmla="*/ 541699 h 607145"/>
                <a:gd name="connsiteX18" fmla="*/ 446268 w 602346"/>
                <a:gd name="connsiteY18" fmla="*/ 461352 h 607145"/>
                <a:gd name="connsiteX19" fmla="*/ 276679 w 602346"/>
                <a:gd name="connsiteY19" fmla="*/ 529013 h 607145"/>
                <a:gd name="connsiteX20" fmla="*/ 101646 w 602346"/>
                <a:gd name="connsiteY20" fmla="*/ 456721 h 607145"/>
                <a:gd name="connsiteX21" fmla="*/ 93781 w 602346"/>
                <a:gd name="connsiteY21" fmla="*/ 448867 h 607145"/>
                <a:gd name="connsiteX22" fmla="*/ 206706 w 602346"/>
                <a:gd name="connsiteY22" fmla="*/ 336300 h 607145"/>
                <a:gd name="connsiteX23" fmla="*/ 216385 w 602346"/>
                <a:gd name="connsiteY23" fmla="*/ 221720 h 607145"/>
                <a:gd name="connsiteX24" fmla="*/ 331125 w 602346"/>
                <a:gd name="connsiteY24" fmla="*/ 212054 h 607145"/>
                <a:gd name="connsiteX25" fmla="*/ 271248 w 602346"/>
                <a:gd name="connsiteY25" fmla="*/ 90394 h 607145"/>
                <a:gd name="connsiteX26" fmla="*/ 326110 w 602346"/>
                <a:gd name="connsiteY26" fmla="*/ 98852 h 607145"/>
                <a:gd name="connsiteX27" fmla="*/ 333371 w 602346"/>
                <a:gd name="connsiteY27" fmla="*/ 112749 h 607145"/>
                <a:gd name="connsiteX28" fmla="*/ 319454 w 602346"/>
                <a:gd name="connsiteY28" fmla="*/ 119999 h 607145"/>
                <a:gd name="connsiteX29" fmla="*/ 271248 w 602346"/>
                <a:gd name="connsiteY29" fmla="*/ 112547 h 607145"/>
                <a:gd name="connsiteX30" fmla="*/ 112511 w 602346"/>
                <a:gd name="connsiteY30" fmla="*/ 270841 h 607145"/>
                <a:gd name="connsiteX31" fmla="*/ 120377 w 602346"/>
                <a:gd name="connsiteY31" fmla="*/ 319980 h 607145"/>
                <a:gd name="connsiteX32" fmla="*/ 113318 w 602346"/>
                <a:gd name="connsiteY32" fmla="*/ 333876 h 607145"/>
                <a:gd name="connsiteX33" fmla="*/ 109889 w 602346"/>
                <a:gd name="connsiteY33" fmla="*/ 334480 h 607145"/>
                <a:gd name="connsiteX34" fmla="*/ 99199 w 602346"/>
                <a:gd name="connsiteY34" fmla="*/ 326827 h 607145"/>
                <a:gd name="connsiteX35" fmla="*/ 90324 w 602346"/>
                <a:gd name="connsiteY35" fmla="*/ 270841 h 607145"/>
                <a:gd name="connsiteX36" fmla="*/ 271248 w 602346"/>
                <a:gd name="connsiteY36" fmla="*/ 90394 h 607145"/>
                <a:gd name="connsiteX37" fmla="*/ 271241 w 602346"/>
                <a:gd name="connsiteY37" fmla="*/ 0 h 607145"/>
                <a:gd name="connsiteX38" fmla="*/ 351302 w 602346"/>
                <a:gd name="connsiteY38" fmla="*/ 12082 h 607145"/>
                <a:gd name="connsiteX39" fmla="*/ 358562 w 602346"/>
                <a:gd name="connsiteY39" fmla="*/ 25775 h 607145"/>
                <a:gd name="connsiteX40" fmla="*/ 344849 w 602346"/>
                <a:gd name="connsiteY40" fmla="*/ 33225 h 607145"/>
                <a:gd name="connsiteX41" fmla="*/ 271241 w 602346"/>
                <a:gd name="connsiteY41" fmla="*/ 22150 h 607145"/>
                <a:gd name="connsiteX42" fmla="*/ 22183 w 602346"/>
                <a:gd name="connsiteY42" fmla="*/ 270839 h 607145"/>
                <a:gd name="connsiteX43" fmla="*/ 30855 w 602346"/>
                <a:gd name="connsiteY43" fmla="*/ 336685 h 607145"/>
                <a:gd name="connsiteX44" fmla="*/ 23191 w 602346"/>
                <a:gd name="connsiteY44" fmla="*/ 350378 h 607145"/>
                <a:gd name="connsiteX45" fmla="*/ 20166 w 602346"/>
                <a:gd name="connsiteY45" fmla="*/ 350781 h 607145"/>
                <a:gd name="connsiteX46" fmla="*/ 9478 w 602346"/>
                <a:gd name="connsiteY46" fmla="*/ 342525 h 607145"/>
                <a:gd name="connsiteX47" fmla="*/ 0 w 602346"/>
                <a:gd name="connsiteY47" fmla="*/ 270839 h 607145"/>
                <a:gd name="connsiteX48" fmla="*/ 271241 w 602346"/>
                <a:gd name="connsiteY48" fmla="*/ 0 h 60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2346" h="607145">
                  <a:moveTo>
                    <a:pt x="272873" y="217642"/>
                  </a:moveTo>
                  <a:cubicBezTo>
                    <a:pt x="258077" y="219253"/>
                    <a:pt x="243507" y="225848"/>
                    <a:pt x="231912" y="237427"/>
                  </a:cubicBezTo>
                  <a:cubicBezTo>
                    <a:pt x="208924" y="260383"/>
                    <a:pt x="205698" y="295422"/>
                    <a:pt x="222435" y="320392"/>
                  </a:cubicBezTo>
                  <a:lnTo>
                    <a:pt x="315195" y="227761"/>
                  </a:lnTo>
                  <a:cubicBezTo>
                    <a:pt x="302692" y="219404"/>
                    <a:pt x="287669" y="216031"/>
                    <a:pt x="272873" y="217642"/>
                  </a:cubicBezTo>
                  <a:close/>
                  <a:moveTo>
                    <a:pt x="443647" y="130901"/>
                  </a:moveTo>
                  <a:lnTo>
                    <a:pt x="125441" y="448666"/>
                  </a:lnTo>
                  <a:cubicBezTo>
                    <a:pt x="213764" y="528610"/>
                    <a:pt x="350685" y="526194"/>
                    <a:pt x="435984" y="441014"/>
                  </a:cubicBezTo>
                  <a:cubicBezTo>
                    <a:pt x="521282" y="355833"/>
                    <a:pt x="523702" y="219102"/>
                    <a:pt x="443647" y="130901"/>
                  </a:cubicBezTo>
                  <a:close/>
                  <a:moveTo>
                    <a:pt x="443848" y="99286"/>
                  </a:moveTo>
                  <a:lnTo>
                    <a:pt x="451713" y="107140"/>
                  </a:lnTo>
                  <a:cubicBezTo>
                    <a:pt x="544472" y="199972"/>
                    <a:pt x="547699" y="348584"/>
                    <a:pt x="461795" y="445444"/>
                  </a:cubicBezTo>
                  <a:lnTo>
                    <a:pt x="542456" y="525992"/>
                  </a:lnTo>
                  <a:lnTo>
                    <a:pt x="586617" y="481892"/>
                  </a:lnTo>
                  <a:lnTo>
                    <a:pt x="602346" y="497398"/>
                  </a:lnTo>
                  <a:lnTo>
                    <a:pt x="492648" y="607145"/>
                  </a:lnTo>
                  <a:lnTo>
                    <a:pt x="476919" y="591438"/>
                  </a:lnTo>
                  <a:lnTo>
                    <a:pt x="526727" y="541699"/>
                  </a:lnTo>
                  <a:lnTo>
                    <a:pt x="446268" y="461352"/>
                  </a:lnTo>
                  <a:cubicBezTo>
                    <a:pt x="398880" y="506258"/>
                    <a:pt x="337780" y="529013"/>
                    <a:pt x="276679" y="529013"/>
                  </a:cubicBezTo>
                  <a:cubicBezTo>
                    <a:pt x="213361" y="529013"/>
                    <a:pt x="149840" y="504848"/>
                    <a:pt x="101646" y="456721"/>
                  </a:cubicBezTo>
                  <a:lnTo>
                    <a:pt x="93781" y="448867"/>
                  </a:lnTo>
                  <a:lnTo>
                    <a:pt x="206706" y="336300"/>
                  </a:lnTo>
                  <a:cubicBezTo>
                    <a:pt x="181298" y="302470"/>
                    <a:pt x="184524" y="253335"/>
                    <a:pt x="216385" y="221720"/>
                  </a:cubicBezTo>
                  <a:cubicBezTo>
                    <a:pt x="248045" y="189903"/>
                    <a:pt x="297248" y="186681"/>
                    <a:pt x="331125" y="212054"/>
                  </a:cubicBezTo>
                  <a:close/>
                  <a:moveTo>
                    <a:pt x="271248" y="90394"/>
                  </a:moveTo>
                  <a:cubicBezTo>
                    <a:pt x="290006" y="90394"/>
                    <a:pt x="308562" y="93213"/>
                    <a:pt x="326110" y="98852"/>
                  </a:cubicBezTo>
                  <a:cubicBezTo>
                    <a:pt x="331959" y="100665"/>
                    <a:pt x="335186" y="106908"/>
                    <a:pt x="333371" y="112749"/>
                  </a:cubicBezTo>
                  <a:cubicBezTo>
                    <a:pt x="331556" y="118589"/>
                    <a:pt x="325303" y="121811"/>
                    <a:pt x="319454" y="119999"/>
                  </a:cubicBezTo>
                  <a:cubicBezTo>
                    <a:pt x="303923" y="114964"/>
                    <a:pt x="287585" y="112547"/>
                    <a:pt x="271248" y="112547"/>
                  </a:cubicBezTo>
                  <a:cubicBezTo>
                    <a:pt x="183711" y="112547"/>
                    <a:pt x="112511" y="183437"/>
                    <a:pt x="112511" y="270841"/>
                  </a:cubicBezTo>
                  <a:cubicBezTo>
                    <a:pt x="112511" y="287556"/>
                    <a:pt x="115133" y="304070"/>
                    <a:pt x="120377" y="319980"/>
                  </a:cubicBezTo>
                  <a:cubicBezTo>
                    <a:pt x="122193" y="325820"/>
                    <a:pt x="118965" y="332063"/>
                    <a:pt x="113318" y="333876"/>
                  </a:cubicBezTo>
                  <a:cubicBezTo>
                    <a:pt x="112108" y="334279"/>
                    <a:pt x="110897" y="334480"/>
                    <a:pt x="109889" y="334480"/>
                  </a:cubicBezTo>
                  <a:cubicBezTo>
                    <a:pt x="105048" y="334480"/>
                    <a:pt x="100813" y="331459"/>
                    <a:pt x="99199" y="326827"/>
                  </a:cubicBezTo>
                  <a:cubicBezTo>
                    <a:pt x="93349" y="308702"/>
                    <a:pt x="90324" y="289973"/>
                    <a:pt x="90324" y="270841"/>
                  </a:cubicBezTo>
                  <a:cubicBezTo>
                    <a:pt x="90324" y="171353"/>
                    <a:pt x="171609" y="90394"/>
                    <a:pt x="271248" y="90394"/>
                  </a:cubicBezTo>
                  <a:close/>
                  <a:moveTo>
                    <a:pt x="271241" y="0"/>
                  </a:moveTo>
                  <a:cubicBezTo>
                    <a:pt x="298466" y="0"/>
                    <a:pt x="325489" y="4027"/>
                    <a:pt x="351302" y="12082"/>
                  </a:cubicBezTo>
                  <a:cubicBezTo>
                    <a:pt x="357151" y="13894"/>
                    <a:pt x="360377" y="19935"/>
                    <a:pt x="358562" y="25775"/>
                  </a:cubicBezTo>
                  <a:cubicBezTo>
                    <a:pt x="356949" y="31614"/>
                    <a:pt x="350697" y="35038"/>
                    <a:pt x="344849" y="33225"/>
                  </a:cubicBezTo>
                  <a:cubicBezTo>
                    <a:pt x="321052" y="25775"/>
                    <a:pt x="296247" y="22150"/>
                    <a:pt x="271241" y="22150"/>
                  </a:cubicBezTo>
                  <a:cubicBezTo>
                    <a:pt x="133906" y="22150"/>
                    <a:pt x="22183" y="133708"/>
                    <a:pt x="22183" y="270839"/>
                  </a:cubicBezTo>
                  <a:cubicBezTo>
                    <a:pt x="22183" y="293190"/>
                    <a:pt x="25006" y="315341"/>
                    <a:pt x="30855" y="336685"/>
                  </a:cubicBezTo>
                  <a:cubicBezTo>
                    <a:pt x="32468" y="342525"/>
                    <a:pt x="29040" y="348767"/>
                    <a:pt x="23191" y="350378"/>
                  </a:cubicBezTo>
                  <a:cubicBezTo>
                    <a:pt x="22183" y="350580"/>
                    <a:pt x="21175" y="350781"/>
                    <a:pt x="20166" y="350781"/>
                  </a:cubicBezTo>
                  <a:cubicBezTo>
                    <a:pt x="15326" y="350781"/>
                    <a:pt x="10890" y="347559"/>
                    <a:pt x="9478" y="342525"/>
                  </a:cubicBezTo>
                  <a:cubicBezTo>
                    <a:pt x="3226" y="319368"/>
                    <a:pt x="0" y="295204"/>
                    <a:pt x="0" y="270839"/>
                  </a:cubicBezTo>
                  <a:cubicBezTo>
                    <a:pt x="0" y="121424"/>
                    <a:pt x="121605" y="0"/>
                    <a:pt x="271241" y="0"/>
                  </a:cubicBezTo>
                  <a:close/>
                </a:path>
              </a:pathLst>
            </a:custGeom>
            <a:solidFill>
              <a:srgbClr val="0412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任意多边形: 形状 26"/>
            <p:cNvSpPr/>
            <p:nvPr/>
          </p:nvSpPr>
          <p:spPr>
            <a:xfrm rot="5400000">
              <a:off x="8111232" y="2707908"/>
              <a:ext cx="1302537" cy="296449"/>
            </a:xfrm>
            <a:custGeom>
              <a:avLst/>
              <a:gdLst>
                <a:gd name="connsiteX0" fmla="*/ 0 w 906771"/>
                <a:gd name="connsiteY0" fmla="*/ 0 h 206375"/>
                <a:gd name="connsiteX1" fmla="*/ 34130 w 906771"/>
                <a:gd name="connsiteY1" fmla="*/ 0 h 206375"/>
                <a:gd name="connsiteX2" fmla="*/ 122606 w 906771"/>
                <a:gd name="connsiteY2" fmla="*/ 176952 h 206375"/>
                <a:gd name="connsiteX3" fmla="*/ 784163 w 906771"/>
                <a:gd name="connsiteY3" fmla="*/ 176952 h 206375"/>
                <a:gd name="connsiteX4" fmla="*/ 872639 w 906771"/>
                <a:gd name="connsiteY4" fmla="*/ 0 h 206375"/>
                <a:gd name="connsiteX5" fmla="*/ 906771 w 906771"/>
                <a:gd name="connsiteY5" fmla="*/ 0 h 206375"/>
                <a:gd name="connsiteX6" fmla="*/ 803583 w 906771"/>
                <a:gd name="connsiteY6" fmla="*/ 206375 h 206375"/>
                <a:gd name="connsiteX7" fmla="*/ 103187 w 906771"/>
                <a:gd name="connsiteY7" fmla="*/ 206375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771" h="206375">
                  <a:moveTo>
                    <a:pt x="0" y="0"/>
                  </a:moveTo>
                  <a:lnTo>
                    <a:pt x="34130" y="0"/>
                  </a:lnTo>
                  <a:lnTo>
                    <a:pt x="122606" y="176952"/>
                  </a:lnTo>
                  <a:lnTo>
                    <a:pt x="784163" y="176952"/>
                  </a:lnTo>
                  <a:lnTo>
                    <a:pt x="872639" y="0"/>
                  </a:lnTo>
                  <a:lnTo>
                    <a:pt x="906771" y="0"/>
                  </a:lnTo>
                  <a:lnTo>
                    <a:pt x="803583" y="206375"/>
                  </a:lnTo>
                  <a:lnTo>
                    <a:pt x="103187" y="206375"/>
                  </a:ln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27"/>
            <p:cNvSpPr/>
            <p:nvPr/>
          </p:nvSpPr>
          <p:spPr>
            <a:xfrm rot="16200000" flipH="1">
              <a:off x="9339159" y="2707908"/>
              <a:ext cx="1302537" cy="296449"/>
            </a:xfrm>
            <a:custGeom>
              <a:avLst/>
              <a:gdLst>
                <a:gd name="connsiteX0" fmla="*/ 0 w 906771"/>
                <a:gd name="connsiteY0" fmla="*/ 0 h 206375"/>
                <a:gd name="connsiteX1" fmla="*/ 34130 w 906771"/>
                <a:gd name="connsiteY1" fmla="*/ 0 h 206375"/>
                <a:gd name="connsiteX2" fmla="*/ 122606 w 906771"/>
                <a:gd name="connsiteY2" fmla="*/ 176952 h 206375"/>
                <a:gd name="connsiteX3" fmla="*/ 784163 w 906771"/>
                <a:gd name="connsiteY3" fmla="*/ 176952 h 206375"/>
                <a:gd name="connsiteX4" fmla="*/ 872639 w 906771"/>
                <a:gd name="connsiteY4" fmla="*/ 0 h 206375"/>
                <a:gd name="connsiteX5" fmla="*/ 906771 w 906771"/>
                <a:gd name="connsiteY5" fmla="*/ 0 h 206375"/>
                <a:gd name="connsiteX6" fmla="*/ 803583 w 906771"/>
                <a:gd name="connsiteY6" fmla="*/ 206375 h 206375"/>
                <a:gd name="connsiteX7" fmla="*/ 103187 w 906771"/>
                <a:gd name="connsiteY7" fmla="*/ 206375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771" h="206375">
                  <a:moveTo>
                    <a:pt x="0" y="0"/>
                  </a:moveTo>
                  <a:lnTo>
                    <a:pt x="34130" y="0"/>
                  </a:lnTo>
                  <a:lnTo>
                    <a:pt x="122606" y="176952"/>
                  </a:lnTo>
                  <a:lnTo>
                    <a:pt x="784163" y="176952"/>
                  </a:lnTo>
                  <a:lnTo>
                    <a:pt x="872639" y="0"/>
                  </a:lnTo>
                  <a:lnTo>
                    <a:pt x="906771" y="0"/>
                  </a:lnTo>
                  <a:lnTo>
                    <a:pt x="803583" y="206375"/>
                  </a:lnTo>
                  <a:lnTo>
                    <a:pt x="103187" y="206375"/>
                  </a:ln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54347" y="1799677"/>
            <a:ext cx="2467608" cy="3596418"/>
            <a:chOff x="1554347" y="1799677"/>
            <a:chExt cx="2467608" cy="3596418"/>
          </a:xfrm>
        </p:grpSpPr>
        <p:sp>
          <p:nvSpPr>
            <p:cNvPr id="6" name="六边形 5"/>
            <p:cNvSpPr/>
            <p:nvPr/>
          </p:nvSpPr>
          <p:spPr>
            <a:xfrm rot="5400000">
              <a:off x="1731693" y="1945395"/>
              <a:ext cx="2112916" cy="1821480"/>
            </a:xfrm>
            <a:prstGeom prst="hexagon">
              <a:avLst/>
            </a:prstGeom>
            <a:solidFill>
              <a:srgbClr val="0BF1F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六边形 6"/>
            <p:cNvSpPr/>
            <p:nvPr/>
          </p:nvSpPr>
          <p:spPr>
            <a:xfrm rot="5400000">
              <a:off x="1904013" y="2093950"/>
              <a:ext cx="1768277" cy="1524374"/>
            </a:xfrm>
            <a:prstGeom prst="hexagon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21"/>
            <p:cNvSpPr/>
            <p:nvPr/>
          </p:nvSpPr>
          <p:spPr>
            <a:xfrm rot="5400000">
              <a:off x="1522918" y="2707908"/>
              <a:ext cx="1302537" cy="296449"/>
            </a:xfrm>
            <a:custGeom>
              <a:avLst/>
              <a:gdLst>
                <a:gd name="connsiteX0" fmla="*/ 0 w 906771"/>
                <a:gd name="connsiteY0" fmla="*/ 0 h 206375"/>
                <a:gd name="connsiteX1" fmla="*/ 34130 w 906771"/>
                <a:gd name="connsiteY1" fmla="*/ 0 h 206375"/>
                <a:gd name="connsiteX2" fmla="*/ 122606 w 906771"/>
                <a:gd name="connsiteY2" fmla="*/ 176952 h 206375"/>
                <a:gd name="connsiteX3" fmla="*/ 784163 w 906771"/>
                <a:gd name="connsiteY3" fmla="*/ 176952 h 206375"/>
                <a:gd name="connsiteX4" fmla="*/ 872639 w 906771"/>
                <a:gd name="connsiteY4" fmla="*/ 0 h 206375"/>
                <a:gd name="connsiteX5" fmla="*/ 906771 w 906771"/>
                <a:gd name="connsiteY5" fmla="*/ 0 h 206375"/>
                <a:gd name="connsiteX6" fmla="*/ 803583 w 906771"/>
                <a:gd name="connsiteY6" fmla="*/ 206375 h 206375"/>
                <a:gd name="connsiteX7" fmla="*/ 103187 w 906771"/>
                <a:gd name="connsiteY7" fmla="*/ 206375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771" h="206375">
                  <a:moveTo>
                    <a:pt x="0" y="0"/>
                  </a:moveTo>
                  <a:lnTo>
                    <a:pt x="34130" y="0"/>
                  </a:lnTo>
                  <a:lnTo>
                    <a:pt x="122606" y="176952"/>
                  </a:lnTo>
                  <a:lnTo>
                    <a:pt x="784163" y="176952"/>
                  </a:lnTo>
                  <a:lnTo>
                    <a:pt x="872639" y="0"/>
                  </a:lnTo>
                  <a:lnTo>
                    <a:pt x="906771" y="0"/>
                  </a:lnTo>
                  <a:lnTo>
                    <a:pt x="803583" y="206375"/>
                  </a:lnTo>
                  <a:lnTo>
                    <a:pt x="103187" y="206375"/>
                  </a:ln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22"/>
            <p:cNvSpPr/>
            <p:nvPr/>
          </p:nvSpPr>
          <p:spPr>
            <a:xfrm rot="16200000" flipH="1">
              <a:off x="2750845" y="2707908"/>
              <a:ext cx="1302537" cy="296449"/>
            </a:xfrm>
            <a:custGeom>
              <a:avLst/>
              <a:gdLst>
                <a:gd name="connsiteX0" fmla="*/ 0 w 906771"/>
                <a:gd name="connsiteY0" fmla="*/ 0 h 206375"/>
                <a:gd name="connsiteX1" fmla="*/ 34130 w 906771"/>
                <a:gd name="connsiteY1" fmla="*/ 0 h 206375"/>
                <a:gd name="connsiteX2" fmla="*/ 122606 w 906771"/>
                <a:gd name="connsiteY2" fmla="*/ 176952 h 206375"/>
                <a:gd name="connsiteX3" fmla="*/ 784163 w 906771"/>
                <a:gd name="connsiteY3" fmla="*/ 176952 h 206375"/>
                <a:gd name="connsiteX4" fmla="*/ 872639 w 906771"/>
                <a:gd name="connsiteY4" fmla="*/ 0 h 206375"/>
                <a:gd name="connsiteX5" fmla="*/ 906771 w 906771"/>
                <a:gd name="connsiteY5" fmla="*/ 0 h 206375"/>
                <a:gd name="connsiteX6" fmla="*/ 803583 w 906771"/>
                <a:gd name="connsiteY6" fmla="*/ 206375 h 206375"/>
                <a:gd name="connsiteX7" fmla="*/ 103187 w 906771"/>
                <a:gd name="connsiteY7" fmla="*/ 206375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771" h="206375">
                  <a:moveTo>
                    <a:pt x="0" y="0"/>
                  </a:moveTo>
                  <a:lnTo>
                    <a:pt x="34130" y="0"/>
                  </a:lnTo>
                  <a:lnTo>
                    <a:pt x="122606" y="176952"/>
                  </a:lnTo>
                  <a:lnTo>
                    <a:pt x="784163" y="176952"/>
                  </a:lnTo>
                  <a:lnTo>
                    <a:pt x="872639" y="0"/>
                  </a:lnTo>
                  <a:lnTo>
                    <a:pt x="906771" y="0"/>
                  </a:lnTo>
                  <a:lnTo>
                    <a:pt x="803583" y="206375"/>
                  </a:lnTo>
                  <a:lnTo>
                    <a:pt x="103187" y="206375"/>
                  </a:ln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554347" y="3973141"/>
              <a:ext cx="2467608" cy="1422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just" eaLnBrk="1" fontAlgn="auto" latinLnBrk="0" hangingPunct="1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solidFill>
                    <a:srgbClr val="E6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只取某一行。用df.iloc[行号]，也可以直接df.iloc[[行号]]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78262" y="1799677"/>
            <a:ext cx="2815852" cy="3650792"/>
            <a:chOff x="4695167" y="1799677"/>
            <a:chExt cx="2815852" cy="3650792"/>
          </a:xfrm>
        </p:grpSpPr>
        <p:sp>
          <p:nvSpPr>
            <p:cNvPr id="4" name="六边形 3"/>
            <p:cNvSpPr/>
            <p:nvPr/>
          </p:nvSpPr>
          <p:spPr>
            <a:xfrm rot="5400000">
              <a:off x="4959994" y="1945395"/>
              <a:ext cx="2112916" cy="1821480"/>
            </a:xfrm>
            <a:prstGeom prst="hexagon">
              <a:avLst/>
            </a:prstGeom>
            <a:solidFill>
              <a:srgbClr val="0BF1F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5132314" y="2093950"/>
              <a:ext cx="1768277" cy="1524374"/>
            </a:xfrm>
            <a:prstGeom prst="hexagon">
              <a:avLst/>
            </a:pr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5400000">
              <a:off x="4751219" y="2707908"/>
              <a:ext cx="1302537" cy="296449"/>
            </a:xfrm>
            <a:custGeom>
              <a:avLst/>
              <a:gdLst>
                <a:gd name="connsiteX0" fmla="*/ 0 w 906771"/>
                <a:gd name="connsiteY0" fmla="*/ 0 h 206375"/>
                <a:gd name="connsiteX1" fmla="*/ 34130 w 906771"/>
                <a:gd name="connsiteY1" fmla="*/ 0 h 206375"/>
                <a:gd name="connsiteX2" fmla="*/ 122606 w 906771"/>
                <a:gd name="connsiteY2" fmla="*/ 176952 h 206375"/>
                <a:gd name="connsiteX3" fmla="*/ 784163 w 906771"/>
                <a:gd name="connsiteY3" fmla="*/ 176952 h 206375"/>
                <a:gd name="connsiteX4" fmla="*/ 872639 w 906771"/>
                <a:gd name="connsiteY4" fmla="*/ 0 h 206375"/>
                <a:gd name="connsiteX5" fmla="*/ 906771 w 906771"/>
                <a:gd name="connsiteY5" fmla="*/ 0 h 206375"/>
                <a:gd name="connsiteX6" fmla="*/ 803583 w 906771"/>
                <a:gd name="connsiteY6" fmla="*/ 206375 h 206375"/>
                <a:gd name="connsiteX7" fmla="*/ 103187 w 906771"/>
                <a:gd name="connsiteY7" fmla="*/ 206375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771" h="206375">
                  <a:moveTo>
                    <a:pt x="0" y="0"/>
                  </a:moveTo>
                  <a:lnTo>
                    <a:pt x="34130" y="0"/>
                  </a:lnTo>
                  <a:lnTo>
                    <a:pt x="122606" y="176952"/>
                  </a:lnTo>
                  <a:lnTo>
                    <a:pt x="784163" y="176952"/>
                  </a:lnTo>
                  <a:lnTo>
                    <a:pt x="872639" y="0"/>
                  </a:lnTo>
                  <a:lnTo>
                    <a:pt x="906771" y="0"/>
                  </a:lnTo>
                  <a:lnTo>
                    <a:pt x="803583" y="206375"/>
                  </a:lnTo>
                  <a:lnTo>
                    <a:pt x="103187" y="206375"/>
                  </a:ln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 rot="16200000" flipH="1">
              <a:off x="5979146" y="2707908"/>
              <a:ext cx="1302537" cy="296449"/>
            </a:xfrm>
            <a:custGeom>
              <a:avLst/>
              <a:gdLst>
                <a:gd name="connsiteX0" fmla="*/ 0 w 906771"/>
                <a:gd name="connsiteY0" fmla="*/ 0 h 206375"/>
                <a:gd name="connsiteX1" fmla="*/ 34130 w 906771"/>
                <a:gd name="connsiteY1" fmla="*/ 0 h 206375"/>
                <a:gd name="connsiteX2" fmla="*/ 122606 w 906771"/>
                <a:gd name="connsiteY2" fmla="*/ 176952 h 206375"/>
                <a:gd name="connsiteX3" fmla="*/ 784163 w 906771"/>
                <a:gd name="connsiteY3" fmla="*/ 176952 h 206375"/>
                <a:gd name="connsiteX4" fmla="*/ 872639 w 906771"/>
                <a:gd name="connsiteY4" fmla="*/ 0 h 206375"/>
                <a:gd name="connsiteX5" fmla="*/ 906771 w 906771"/>
                <a:gd name="connsiteY5" fmla="*/ 0 h 206375"/>
                <a:gd name="connsiteX6" fmla="*/ 803583 w 906771"/>
                <a:gd name="connsiteY6" fmla="*/ 206375 h 206375"/>
                <a:gd name="connsiteX7" fmla="*/ 103187 w 906771"/>
                <a:gd name="connsiteY7" fmla="*/ 206375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771" h="206375">
                  <a:moveTo>
                    <a:pt x="0" y="0"/>
                  </a:moveTo>
                  <a:lnTo>
                    <a:pt x="34130" y="0"/>
                  </a:lnTo>
                  <a:lnTo>
                    <a:pt x="122606" y="176952"/>
                  </a:lnTo>
                  <a:lnTo>
                    <a:pt x="784163" y="176952"/>
                  </a:lnTo>
                  <a:lnTo>
                    <a:pt x="872639" y="0"/>
                  </a:lnTo>
                  <a:lnTo>
                    <a:pt x="906771" y="0"/>
                  </a:lnTo>
                  <a:lnTo>
                    <a:pt x="803583" y="206375"/>
                  </a:lnTo>
                  <a:lnTo>
                    <a:pt x="103187" y="206375"/>
                  </a:lnTo>
                  <a:close/>
                </a:path>
              </a:pathLst>
            </a:custGeom>
            <a:solidFill>
              <a:srgbClr val="0B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695167" y="3973141"/>
              <a:ext cx="281585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just" eaLnBrk="1" fontAlgn="auto" latinLnBrk="0" hangingPunct="1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取连续的某几行。用df.iloc[行号：行号]，也可以用df[行号：行号]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切片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6008472" y="4162882"/>
            <a:ext cx="4877914" cy="1865957"/>
            <a:chOff x="6008472" y="4162882"/>
            <a:chExt cx="4877914" cy="1865957"/>
          </a:xfrm>
        </p:grpSpPr>
        <p:sp>
          <p:nvSpPr>
            <p:cNvPr id="3" name="文本框 2"/>
            <p:cNvSpPr txBox="1"/>
            <p:nvPr/>
          </p:nvSpPr>
          <p:spPr>
            <a:xfrm>
              <a:off x="6888088" y="5013176"/>
              <a:ext cx="39982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just" eaLnBrk="1" fontAlgn="auto" latinLnBrk="0" hangingPunct="1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solidFill>
                    <a:srgbClr val="E6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取行的同时，也取列。必须用.loc或.iloc。</a:t>
              </a: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6008472" y="4162882"/>
              <a:ext cx="3847156" cy="850294"/>
              <a:chOff x="6293222" y="4203461"/>
              <a:chExt cx="3847156" cy="850294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7312661" y="4576075"/>
                <a:ext cx="2827717" cy="223227"/>
                <a:chOff x="3219679" y="2534889"/>
                <a:chExt cx="2827717" cy="223227"/>
              </a:xfrm>
            </p:grpSpPr>
            <p:cxnSp>
              <p:nvCxnSpPr>
                <p:cNvPr id="68" name="直接连接符 67"/>
                <p:cNvCxnSpPr/>
                <p:nvPr/>
              </p:nvCxnSpPr>
              <p:spPr>
                <a:xfrm>
                  <a:off x="3312769" y="2579339"/>
                  <a:ext cx="1094359" cy="0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/>
              </p:nvCxnSpPr>
              <p:spPr>
                <a:xfrm>
                  <a:off x="4586348" y="2704751"/>
                  <a:ext cx="832330" cy="0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>
                  <a:off x="4409508" y="2580926"/>
                  <a:ext cx="176840" cy="123825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/>
                <p:cNvSpPr/>
                <p:nvPr/>
              </p:nvSpPr>
              <p:spPr>
                <a:xfrm>
                  <a:off x="3219679" y="2534889"/>
                  <a:ext cx="88900" cy="88900"/>
                </a:xfrm>
                <a:prstGeom prst="ellipse">
                  <a:avLst/>
                </a:prstGeom>
                <a:noFill/>
                <a:ln>
                  <a:solidFill>
                    <a:srgbClr val="0BF1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5419694" y="2660301"/>
                  <a:ext cx="88900" cy="88900"/>
                </a:xfrm>
                <a:prstGeom prst="ellipse">
                  <a:avLst/>
                </a:prstGeom>
                <a:noFill/>
                <a:ln>
                  <a:solidFill>
                    <a:srgbClr val="02F8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cxnSp>
              <p:nvCxnSpPr>
                <p:cNvPr id="73" name="直接连接符 72"/>
                <p:cNvCxnSpPr/>
                <p:nvPr/>
              </p:nvCxnSpPr>
              <p:spPr>
                <a:xfrm flipH="1">
                  <a:off x="5622863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 flipH="1">
                  <a:off x="5755755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flipH="1">
                  <a:off x="5900609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文本框 7"/>
              <p:cNvSpPr txBox="1"/>
              <p:nvPr/>
            </p:nvSpPr>
            <p:spPr bwMode="auto">
              <a:xfrm>
                <a:off x="7360934" y="4213360"/>
                <a:ext cx="18624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89000">
                          <a:srgbClr val="0BF1F5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cs typeface="+mn-ea"/>
                    <a:sym typeface="+mn-lt"/>
                  </a:rPr>
                  <a:t>4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6293222" y="4203461"/>
                <a:ext cx="850294" cy="850294"/>
                <a:chOff x="4841875" y="1765300"/>
                <a:chExt cx="2495550" cy="2495550"/>
              </a:xfrm>
            </p:grpSpPr>
            <p:sp>
              <p:nvSpPr>
                <p:cNvPr id="62" name="椭圆 61"/>
                <p:cNvSpPr/>
                <p:nvPr/>
              </p:nvSpPr>
              <p:spPr>
                <a:xfrm>
                  <a:off x="4841875" y="1765300"/>
                  <a:ext cx="2495550" cy="2495550"/>
                </a:xfrm>
                <a:prstGeom prst="ellipse">
                  <a:avLst/>
                </a:prstGeom>
                <a:solidFill>
                  <a:srgbClr val="0E3D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圆: 空心 66"/>
                <p:cNvSpPr/>
                <p:nvPr/>
              </p:nvSpPr>
              <p:spPr>
                <a:xfrm>
                  <a:off x="4841875" y="1765300"/>
                  <a:ext cx="2495550" cy="2495550"/>
                </a:xfrm>
                <a:prstGeom prst="donut">
                  <a:avLst>
                    <a:gd name="adj" fmla="val 7694"/>
                  </a:avLst>
                </a:prstGeom>
                <a:solidFill>
                  <a:srgbClr val="0BF1F5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任意多边形: 形状 67"/>
                <p:cNvSpPr/>
                <p:nvPr/>
              </p:nvSpPr>
              <p:spPr>
                <a:xfrm>
                  <a:off x="4841875" y="1938708"/>
                  <a:ext cx="2495550" cy="2072509"/>
                </a:xfrm>
                <a:custGeom>
                  <a:avLst/>
                  <a:gdLst>
                    <a:gd name="connsiteX0" fmla="*/ 2360307 w 2495550"/>
                    <a:gd name="connsiteY0" fmla="*/ 511483 h 2072509"/>
                    <a:gd name="connsiteX1" fmla="*/ 2397494 w 2495550"/>
                    <a:gd name="connsiteY1" fmla="*/ 588678 h 2072509"/>
                    <a:gd name="connsiteX2" fmla="*/ 2495550 w 2495550"/>
                    <a:gd name="connsiteY2" fmla="*/ 1074368 h 2072509"/>
                    <a:gd name="connsiteX3" fmla="*/ 2041476 w 2495550"/>
                    <a:gd name="connsiteY3" fmla="*/ 2037212 h 2072509"/>
                    <a:gd name="connsiteX4" fmla="*/ 1994274 w 2495550"/>
                    <a:gd name="connsiteY4" fmla="*/ 2072509 h 2072509"/>
                    <a:gd name="connsiteX5" fmla="*/ 1961739 w 2495550"/>
                    <a:gd name="connsiteY5" fmla="*/ 1999909 h 2072509"/>
                    <a:gd name="connsiteX6" fmla="*/ 1992045 w 2495550"/>
                    <a:gd name="connsiteY6" fmla="*/ 1977247 h 2072509"/>
                    <a:gd name="connsiteX7" fmla="*/ 2417839 w 2495550"/>
                    <a:gd name="connsiteY7" fmla="*/ 1074368 h 2072509"/>
                    <a:gd name="connsiteX8" fmla="*/ 2325890 w 2495550"/>
                    <a:gd name="connsiteY8" fmla="*/ 618926 h 2072509"/>
                    <a:gd name="connsiteX9" fmla="*/ 2301802 w 2495550"/>
                    <a:gd name="connsiteY9" fmla="*/ 568923 h 2072509"/>
                    <a:gd name="connsiteX10" fmla="*/ 615470 w 2495550"/>
                    <a:gd name="connsiteY10" fmla="*/ 0 h 2072509"/>
                    <a:gd name="connsiteX11" fmla="*/ 635985 w 2495550"/>
                    <a:gd name="connsiteY11" fmla="*/ 78371 h 2072509"/>
                    <a:gd name="connsiteX12" fmla="*/ 593581 w 2495550"/>
                    <a:gd name="connsiteY12" fmla="*/ 104133 h 2072509"/>
                    <a:gd name="connsiteX13" fmla="*/ 77711 w 2495550"/>
                    <a:gd name="connsiteY13" fmla="*/ 1074368 h 2072509"/>
                    <a:gd name="connsiteX14" fmla="*/ 169661 w 2495550"/>
                    <a:gd name="connsiteY14" fmla="*/ 1529810 h 2072509"/>
                    <a:gd name="connsiteX15" fmla="*/ 202697 w 2495550"/>
                    <a:gd name="connsiteY15" fmla="*/ 1598390 h 2072509"/>
                    <a:gd name="connsiteX16" fmla="*/ 144192 w 2495550"/>
                    <a:gd name="connsiteY16" fmla="*/ 1655829 h 2072509"/>
                    <a:gd name="connsiteX17" fmla="*/ 98057 w 2495550"/>
                    <a:gd name="connsiteY17" fmla="*/ 1560058 h 2072509"/>
                    <a:gd name="connsiteX18" fmla="*/ 0 w 2495550"/>
                    <a:gd name="connsiteY18" fmla="*/ 1074368 h 2072509"/>
                    <a:gd name="connsiteX19" fmla="*/ 550132 w 2495550"/>
                    <a:gd name="connsiteY19" fmla="*/ 39694 h 2072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495550" h="2072509">
                      <a:moveTo>
                        <a:pt x="2360307" y="511483"/>
                      </a:moveTo>
                      <a:lnTo>
                        <a:pt x="2397494" y="588678"/>
                      </a:lnTo>
                      <a:cubicBezTo>
                        <a:pt x="2460635" y="737960"/>
                        <a:pt x="2495550" y="902086"/>
                        <a:pt x="2495550" y="1074368"/>
                      </a:cubicBezTo>
                      <a:cubicBezTo>
                        <a:pt x="2495550" y="1462002"/>
                        <a:pt x="2318791" y="1808352"/>
                        <a:pt x="2041476" y="2037212"/>
                      </a:cubicBezTo>
                      <a:lnTo>
                        <a:pt x="1994274" y="2072509"/>
                      </a:lnTo>
                      <a:lnTo>
                        <a:pt x="1961739" y="1999909"/>
                      </a:lnTo>
                      <a:lnTo>
                        <a:pt x="1992045" y="1977247"/>
                      </a:lnTo>
                      <a:cubicBezTo>
                        <a:pt x="2252088" y="1762640"/>
                        <a:pt x="2417839" y="1437861"/>
                        <a:pt x="2417839" y="1074368"/>
                      </a:cubicBezTo>
                      <a:cubicBezTo>
                        <a:pt x="2417839" y="912816"/>
                        <a:pt x="2385098" y="758911"/>
                        <a:pt x="2325890" y="618926"/>
                      </a:cubicBezTo>
                      <a:lnTo>
                        <a:pt x="2301802" y="568923"/>
                      </a:lnTo>
                      <a:close/>
                      <a:moveTo>
                        <a:pt x="615470" y="0"/>
                      </a:moveTo>
                      <a:lnTo>
                        <a:pt x="635985" y="78371"/>
                      </a:lnTo>
                      <a:lnTo>
                        <a:pt x="593581" y="104133"/>
                      </a:lnTo>
                      <a:cubicBezTo>
                        <a:pt x="282342" y="314401"/>
                        <a:pt x="77711" y="670488"/>
                        <a:pt x="77711" y="1074368"/>
                      </a:cubicBezTo>
                      <a:cubicBezTo>
                        <a:pt x="77711" y="1235920"/>
                        <a:pt x="110452" y="1389826"/>
                        <a:pt x="169661" y="1529810"/>
                      </a:cubicBezTo>
                      <a:lnTo>
                        <a:pt x="202697" y="1598390"/>
                      </a:lnTo>
                      <a:lnTo>
                        <a:pt x="144192" y="1655829"/>
                      </a:lnTo>
                      <a:lnTo>
                        <a:pt x="98057" y="1560058"/>
                      </a:lnTo>
                      <a:cubicBezTo>
                        <a:pt x="34916" y="1410777"/>
                        <a:pt x="0" y="1246650"/>
                        <a:pt x="0" y="1074368"/>
                      </a:cubicBezTo>
                      <a:cubicBezTo>
                        <a:pt x="0" y="643664"/>
                        <a:pt x="218222" y="263928"/>
                        <a:pt x="550132" y="39694"/>
                      </a:cubicBezTo>
                      <a:close/>
                    </a:path>
                  </a:pathLst>
                </a:custGeom>
                <a:solidFill>
                  <a:srgbClr val="0BF1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任意多边形: 形状 68"/>
                <p:cNvSpPr/>
                <p:nvPr/>
              </p:nvSpPr>
              <p:spPr>
                <a:xfrm>
                  <a:off x="5273868" y="2193926"/>
                  <a:ext cx="1634933" cy="1637979"/>
                </a:xfrm>
                <a:custGeom>
                  <a:avLst/>
                  <a:gdLst>
                    <a:gd name="connsiteX0" fmla="*/ 1539514 w 1634933"/>
                    <a:gd name="connsiteY0" fmla="*/ 698450 h 1637979"/>
                    <a:gd name="connsiteX1" fmla="*/ 1625065 w 1634933"/>
                    <a:gd name="connsiteY1" fmla="*/ 698450 h 1637979"/>
                    <a:gd name="connsiteX2" fmla="*/ 1630704 w 1634933"/>
                    <a:gd name="connsiteY2" fmla="*/ 735397 h 1637979"/>
                    <a:gd name="connsiteX3" fmla="*/ 1634933 w 1634933"/>
                    <a:gd name="connsiteY3" fmla="*/ 819150 h 1637979"/>
                    <a:gd name="connsiteX4" fmla="*/ 899537 w 1634933"/>
                    <a:gd name="connsiteY4" fmla="*/ 1634071 h 1637979"/>
                    <a:gd name="connsiteX5" fmla="*/ 822133 w 1634933"/>
                    <a:gd name="connsiteY5" fmla="*/ 1637979 h 1637979"/>
                    <a:gd name="connsiteX6" fmla="*/ 822133 w 1634933"/>
                    <a:gd name="connsiteY6" fmla="*/ 1553312 h 1637979"/>
                    <a:gd name="connsiteX7" fmla="*/ 890880 w 1634933"/>
                    <a:gd name="connsiteY7" fmla="*/ 1549841 h 1637979"/>
                    <a:gd name="connsiteX8" fmla="*/ 1550266 w 1634933"/>
                    <a:gd name="connsiteY8" fmla="*/ 819150 h 1637979"/>
                    <a:gd name="connsiteX9" fmla="*/ 1546474 w 1634933"/>
                    <a:gd name="connsiteY9" fmla="*/ 744053 h 1637979"/>
                    <a:gd name="connsiteX10" fmla="*/ 815783 w 1634933"/>
                    <a:gd name="connsiteY10" fmla="*/ 0 h 1637979"/>
                    <a:gd name="connsiteX11" fmla="*/ 899537 w 1634933"/>
                    <a:gd name="connsiteY11" fmla="*/ 4229 h 1637979"/>
                    <a:gd name="connsiteX12" fmla="*/ 916941 w 1634933"/>
                    <a:gd name="connsiteY12" fmla="*/ 6886 h 1637979"/>
                    <a:gd name="connsiteX13" fmla="*/ 916941 w 1634933"/>
                    <a:gd name="connsiteY13" fmla="*/ 94865 h 1637979"/>
                    <a:gd name="connsiteX14" fmla="*/ 815783 w 1634933"/>
                    <a:gd name="connsiteY14" fmla="*/ 84667 h 1637979"/>
                    <a:gd name="connsiteX15" fmla="*/ 85092 w 1634933"/>
                    <a:gd name="connsiteY15" fmla="*/ 744053 h 1637979"/>
                    <a:gd name="connsiteX16" fmla="*/ 84667 w 1634933"/>
                    <a:gd name="connsiteY16" fmla="*/ 752475 h 1637979"/>
                    <a:gd name="connsiteX17" fmla="*/ 0 w 1634933"/>
                    <a:gd name="connsiteY17" fmla="*/ 752475 h 1637979"/>
                    <a:gd name="connsiteX18" fmla="*/ 862 w 1634933"/>
                    <a:gd name="connsiteY18" fmla="*/ 735397 h 1637979"/>
                    <a:gd name="connsiteX19" fmla="*/ 815783 w 1634933"/>
                    <a:gd name="connsiteY19" fmla="*/ 0 h 1637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34933" h="1637979">
                      <a:moveTo>
                        <a:pt x="1539514" y="698450"/>
                      </a:moveTo>
                      <a:lnTo>
                        <a:pt x="1625065" y="698450"/>
                      </a:lnTo>
                      <a:lnTo>
                        <a:pt x="1630704" y="735397"/>
                      </a:lnTo>
                      <a:cubicBezTo>
                        <a:pt x="1633501" y="762934"/>
                        <a:pt x="1634933" y="790875"/>
                        <a:pt x="1634933" y="819150"/>
                      </a:cubicBezTo>
                      <a:cubicBezTo>
                        <a:pt x="1634933" y="1243279"/>
                        <a:pt x="1312598" y="1592122"/>
                        <a:pt x="899537" y="1634071"/>
                      </a:cubicBezTo>
                      <a:lnTo>
                        <a:pt x="822133" y="1637979"/>
                      </a:lnTo>
                      <a:lnTo>
                        <a:pt x="822133" y="1553312"/>
                      </a:lnTo>
                      <a:lnTo>
                        <a:pt x="890880" y="1549841"/>
                      </a:lnTo>
                      <a:cubicBezTo>
                        <a:pt x="1261248" y="1512228"/>
                        <a:pt x="1550266" y="1199441"/>
                        <a:pt x="1550266" y="819150"/>
                      </a:cubicBezTo>
                      <a:cubicBezTo>
                        <a:pt x="1550266" y="793797"/>
                        <a:pt x="1548982" y="768745"/>
                        <a:pt x="1546474" y="744053"/>
                      </a:cubicBezTo>
                      <a:close/>
                      <a:moveTo>
                        <a:pt x="815783" y="0"/>
                      </a:moveTo>
                      <a:cubicBezTo>
                        <a:pt x="844059" y="0"/>
                        <a:pt x="871999" y="1433"/>
                        <a:pt x="899537" y="4229"/>
                      </a:cubicBezTo>
                      <a:lnTo>
                        <a:pt x="916941" y="6886"/>
                      </a:lnTo>
                      <a:lnTo>
                        <a:pt x="916941" y="94865"/>
                      </a:lnTo>
                      <a:lnTo>
                        <a:pt x="815783" y="84667"/>
                      </a:lnTo>
                      <a:cubicBezTo>
                        <a:pt x="435492" y="84667"/>
                        <a:pt x="122705" y="373686"/>
                        <a:pt x="85092" y="744053"/>
                      </a:cubicBezTo>
                      <a:lnTo>
                        <a:pt x="84667" y="752475"/>
                      </a:lnTo>
                      <a:lnTo>
                        <a:pt x="0" y="752475"/>
                      </a:lnTo>
                      <a:lnTo>
                        <a:pt x="862" y="735397"/>
                      </a:lnTo>
                      <a:cubicBezTo>
                        <a:pt x="42811" y="322336"/>
                        <a:pt x="391655" y="0"/>
                        <a:pt x="815783" y="0"/>
                      </a:cubicBezTo>
                      <a:close/>
                    </a:path>
                  </a:pathLst>
                </a:custGeom>
                <a:solidFill>
                  <a:srgbClr val="0BF1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9" name="组合 78"/>
          <p:cNvGrpSpPr/>
          <p:nvPr/>
        </p:nvGrpSpPr>
        <p:grpSpPr>
          <a:xfrm>
            <a:off x="1406702" y="1858626"/>
            <a:ext cx="4073308" cy="1757525"/>
            <a:chOff x="1406702" y="1858626"/>
            <a:chExt cx="4073308" cy="1757525"/>
          </a:xfrm>
        </p:grpSpPr>
        <p:grpSp>
          <p:nvGrpSpPr>
            <p:cNvPr id="4" name="组合 3"/>
            <p:cNvGrpSpPr/>
            <p:nvPr/>
          </p:nvGrpSpPr>
          <p:grpSpPr>
            <a:xfrm>
              <a:off x="1406702" y="1858626"/>
              <a:ext cx="3847715" cy="850294"/>
              <a:chOff x="1691452" y="2464714"/>
              <a:chExt cx="3847715" cy="85029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2711450" y="2845411"/>
                <a:ext cx="2827717" cy="223227"/>
                <a:chOff x="3219679" y="2534889"/>
                <a:chExt cx="2827717" cy="223227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>
                  <a:off x="3312769" y="2579339"/>
                  <a:ext cx="1094359" cy="0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4586348" y="2704751"/>
                  <a:ext cx="832330" cy="0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4409508" y="2580926"/>
                  <a:ext cx="176840" cy="123825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椭圆 16"/>
                <p:cNvSpPr/>
                <p:nvPr/>
              </p:nvSpPr>
              <p:spPr>
                <a:xfrm>
                  <a:off x="3219679" y="2534889"/>
                  <a:ext cx="88900" cy="88900"/>
                </a:xfrm>
                <a:prstGeom prst="ellipse">
                  <a:avLst/>
                </a:prstGeom>
                <a:noFill/>
                <a:ln>
                  <a:solidFill>
                    <a:srgbClr val="0BF1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5419694" y="2660301"/>
                  <a:ext cx="88900" cy="88900"/>
                </a:xfrm>
                <a:prstGeom prst="ellipse">
                  <a:avLst/>
                </a:prstGeom>
                <a:noFill/>
                <a:ln>
                  <a:solidFill>
                    <a:srgbClr val="02F8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cxnSp>
              <p:nvCxnSpPr>
                <p:cNvPr id="19" name="直接连接符 18"/>
                <p:cNvCxnSpPr/>
                <p:nvPr/>
              </p:nvCxnSpPr>
              <p:spPr>
                <a:xfrm flipH="1">
                  <a:off x="5622863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>
                  <a:off x="5755755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>
                  <a:off x="5900609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文本框 7"/>
              <p:cNvSpPr txBox="1"/>
              <p:nvPr/>
            </p:nvSpPr>
            <p:spPr bwMode="auto">
              <a:xfrm>
                <a:off x="2749901" y="2510651"/>
                <a:ext cx="18624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89000">
                          <a:srgbClr val="0BF1F5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cs typeface="+mn-ea"/>
                    <a:sym typeface="+mn-lt"/>
                  </a:rPr>
                  <a:t>1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1691452" y="2464714"/>
                <a:ext cx="850294" cy="850294"/>
                <a:chOff x="4841875" y="1765300"/>
                <a:chExt cx="2495550" cy="2495550"/>
              </a:xfrm>
            </p:grpSpPr>
            <p:sp>
              <p:nvSpPr>
                <p:cNvPr id="8" name="椭圆 7"/>
                <p:cNvSpPr/>
                <p:nvPr/>
              </p:nvSpPr>
              <p:spPr>
                <a:xfrm>
                  <a:off x="4841875" y="1765300"/>
                  <a:ext cx="2495550" cy="2495550"/>
                </a:xfrm>
                <a:prstGeom prst="ellipse">
                  <a:avLst/>
                </a:prstGeom>
                <a:solidFill>
                  <a:srgbClr val="0E3D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圆: 空心 51"/>
                <p:cNvSpPr/>
                <p:nvPr/>
              </p:nvSpPr>
              <p:spPr>
                <a:xfrm>
                  <a:off x="4841875" y="1765300"/>
                  <a:ext cx="2495550" cy="2495550"/>
                </a:xfrm>
                <a:prstGeom prst="donut">
                  <a:avLst>
                    <a:gd name="adj" fmla="val 7694"/>
                  </a:avLst>
                </a:prstGeom>
                <a:solidFill>
                  <a:srgbClr val="0BF1F5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任意多边形: 形状 52"/>
                <p:cNvSpPr/>
                <p:nvPr/>
              </p:nvSpPr>
              <p:spPr>
                <a:xfrm>
                  <a:off x="4841875" y="1938708"/>
                  <a:ext cx="2495550" cy="2072509"/>
                </a:xfrm>
                <a:custGeom>
                  <a:avLst/>
                  <a:gdLst>
                    <a:gd name="connsiteX0" fmla="*/ 2360307 w 2495550"/>
                    <a:gd name="connsiteY0" fmla="*/ 511483 h 2072509"/>
                    <a:gd name="connsiteX1" fmla="*/ 2397494 w 2495550"/>
                    <a:gd name="connsiteY1" fmla="*/ 588678 h 2072509"/>
                    <a:gd name="connsiteX2" fmla="*/ 2495550 w 2495550"/>
                    <a:gd name="connsiteY2" fmla="*/ 1074368 h 2072509"/>
                    <a:gd name="connsiteX3" fmla="*/ 2041476 w 2495550"/>
                    <a:gd name="connsiteY3" fmla="*/ 2037212 h 2072509"/>
                    <a:gd name="connsiteX4" fmla="*/ 1994274 w 2495550"/>
                    <a:gd name="connsiteY4" fmla="*/ 2072509 h 2072509"/>
                    <a:gd name="connsiteX5" fmla="*/ 1961739 w 2495550"/>
                    <a:gd name="connsiteY5" fmla="*/ 1999909 h 2072509"/>
                    <a:gd name="connsiteX6" fmla="*/ 1992045 w 2495550"/>
                    <a:gd name="connsiteY6" fmla="*/ 1977247 h 2072509"/>
                    <a:gd name="connsiteX7" fmla="*/ 2417839 w 2495550"/>
                    <a:gd name="connsiteY7" fmla="*/ 1074368 h 2072509"/>
                    <a:gd name="connsiteX8" fmla="*/ 2325890 w 2495550"/>
                    <a:gd name="connsiteY8" fmla="*/ 618926 h 2072509"/>
                    <a:gd name="connsiteX9" fmla="*/ 2301802 w 2495550"/>
                    <a:gd name="connsiteY9" fmla="*/ 568923 h 2072509"/>
                    <a:gd name="connsiteX10" fmla="*/ 615470 w 2495550"/>
                    <a:gd name="connsiteY10" fmla="*/ 0 h 2072509"/>
                    <a:gd name="connsiteX11" fmla="*/ 635985 w 2495550"/>
                    <a:gd name="connsiteY11" fmla="*/ 78371 h 2072509"/>
                    <a:gd name="connsiteX12" fmla="*/ 593581 w 2495550"/>
                    <a:gd name="connsiteY12" fmla="*/ 104133 h 2072509"/>
                    <a:gd name="connsiteX13" fmla="*/ 77711 w 2495550"/>
                    <a:gd name="connsiteY13" fmla="*/ 1074368 h 2072509"/>
                    <a:gd name="connsiteX14" fmla="*/ 169661 w 2495550"/>
                    <a:gd name="connsiteY14" fmla="*/ 1529810 h 2072509"/>
                    <a:gd name="connsiteX15" fmla="*/ 202697 w 2495550"/>
                    <a:gd name="connsiteY15" fmla="*/ 1598390 h 2072509"/>
                    <a:gd name="connsiteX16" fmla="*/ 144192 w 2495550"/>
                    <a:gd name="connsiteY16" fmla="*/ 1655829 h 2072509"/>
                    <a:gd name="connsiteX17" fmla="*/ 98057 w 2495550"/>
                    <a:gd name="connsiteY17" fmla="*/ 1560058 h 2072509"/>
                    <a:gd name="connsiteX18" fmla="*/ 0 w 2495550"/>
                    <a:gd name="connsiteY18" fmla="*/ 1074368 h 2072509"/>
                    <a:gd name="connsiteX19" fmla="*/ 550132 w 2495550"/>
                    <a:gd name="connsiteY19" fmla="*/ 39694 h 2072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495550" h="2072509">
                      <a:moveTo>
                        <a:pt x="2360307" y="511483"/>
                      </a:moveTo>
                      <a:lnTo>
                        <a:pt x="2397494" y="588678"/>
                      </a:lnTo>
                      <a:cubicBezTo>
                        <a:pt x="2460635" y="737960"/>
                        <a:pt x="2495550" y="902086"/>
                        <a:pt x="2495550" y="1074368"/>
                      </a:cubicBezTo>
                      <a:cubicBezTo>
                        <a:pt x="2495550" y="1462002"/>
                        <a:pt x="2318791" y="1808352"/>
                        <a:pt x="2041476" y="2037212"/>
                      </a:cubicBezTo>
                      <a:lnTo>
                        <a:pt x="1994274" y="2072509"/>
                      </a:lnTo>
                      <a:lnTo>
                        <a:pt x="1961739" y="1999909"/>
                      </a:lnTo>
                      <a:lnTo>
                        <a:pt x="1992045" y="1977247"/>
                      </a:lnTo>
                      <a:cubicBezTo>
                        <a:pt x="2252088" y="1762640"/>
                        <a:pt x="2417839" y="1437861"/>
                        <a:pt x="2417839" y="1074368"/>
                      </a:cubicBezTo>
                      <a:cubicBezTo>
                        <a:pt x="2417839" y="912816"/>
                        <a:pt x="2385098" y="758911"/>
                        <a:pt x="2325890" y="618926"/>
                      </a:cubicBezTo>
                      <a:lnTo>
                        <a:pt x="2301802" y="568923"/>
                      </a:lnTo>
                      <a:close/>
                      <a:moveTo>
                        <a:pt x="615470" y="0"/>
                      </a:moveTo>
                      <a:lnTo>
                        <a:pt x="635985" y="78371"/>
                      </a:lnTo>
                      <a:lnTo>
                        <a:pt x="593581" y="104133"/>
                      </a:lnTo>
                      <a:cubicBezTo>
                        <a:pt x="282342" y="314401"/>
                        <a:pt x="77711" y="670488"/>
                        <a:pt x="77711" y="1074368"/>
                      </a:cubicBezTo>
                      <a:cubicBezTo>
                        <a:pt x="77711" y="1235920"/>
                        <a:pt x="110452" y="1389826"/>
                        <a:pt x="169661" y="1529810"/>
                      </a:cubicBezTo>
                      <a:lnTo>
                        <a:pt x="202697" y="1598390"/>
                      </a:lnTo>
                      <a:lnTo>
                        <a:pt x="144192" y="1655829"/>
                      </a:lnTo>
                      <a:lnTo>
                        <a:pt x="98057" y="1560058"/>
                      </a:lnTo>
                      <a:cubicBezTo>
                        <a:pt x="34916" y="1410777"/>
                        <a:pt x="0" y="1246650"/>
                        <a:pt x="0" y="1074368"/>
                      </a:cubicBezTo>
                      <a:cubicBezTo>
                        <a:pt x="0" y="643664"/>
                        <a:pt x="218222" y="263928"/>
                        <a:pt x="550132" y="39694"/>
                      </a:cubicBezTo>
                      <a:close/>
                    </a:path>
                  </a:pathLst>
                </a:custGeom>
                <a:solidFill>
                  <a:srgbClr val="0BF1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任意多边形: 形状 53"/>
                <p:cNvSpPr/>
                <p:nvPr/>
              </p:nvSpPr>
              <p:spPr>
                <a:xfrm>
                  <a:off x="5273868" y="2193926"/>
                  <a:ext cx="1634933" cy="1637979"/>
                </a:xfrm>
                <a:custGeom>
                  <a:avLst/>
                  <a:gdLst>
                    <a:gd name="connsiteX0" fmla="*/ 1539514 w 1634933"/>
                    <a:gd name="connsiteY0" fmla="*/ 698450 h 1637979"/>
                    <a:gd name="connsiteX1" fmla="*/ 1625065 w 1634933"/>
                    <a:gd name="connsiteY1" fmla="*/ 698450 h 1637979"/>
                    <a:gd name="connsiteX2" fmla="*/ 1630704 w 1634933"/>
                    <a:gd name="connsiteY2" fmla="*/ 735397 h 1637979"/>
                    <a:gd name="connsiteX3" fmla="*/ 1634933 w 1634933"/>
                    <a:gd name="connsiteY3" fmla="*/ 819150 h 1637979"/>
                    <a:gd name="connsiteX4" fmla="*/ 899537 w 1634933"/>
                    <a:gd name="connsiteY4" fmla="*/ 1634071 h 1637979"/>
                    <a:gd name="connsiteX5" fmla="*/ 822133 w 1634933"/>
                    <a:gd name="connsiteY5" fmla="*/ 1637979 h 1637979"/>
                    <a:gd name="connsiteX6" fmla="*/ 822133 w 1634933"/>
                    <a:gd name="connsiteY6" fmla="*/ 1553312 h 1637979"/>
                    <a:gd name="connsiteX7" fmla="*/ 890880 w 1634933"/>
                    <a:gd name="connsiteY7" fmla="*/ 1549841 h 1637979"/>
                    <a:gd name="connsiteX8" fmla="*/ 1550266 w 1634933"/>
                    <a:gd name="connsiteY8" fmla="*/ 819150 h 1637979"/>
                    <a:gd name="connsiteX9" fmla="*/ 1546474 w 1634933"/>
                    <a:gd name="connsiteY9" fmla="*/ 744053 h 1637979"/>
                    <a:gd name="connsiteX10" fmla="*/ 815783 w 1634933"/>
                    <a:gd name="connsiteY10" fmla="*/ 0 h 1637979"/>
                    <a:gd name="connsiteX11" fmla="*/ 899537 w 1634933"/>
                    <a:gd name="connsiteY11" fmla="*/ 4229 h 1637979"/>
                    <a:gd name="connsiteX12" fmla="*/ 916941 w 1634933"/>
                    <a:gd name="connsiteY12" fmla="*/ 6886 h 1637979"/>
                    <a:gd name="connsiteX13" fmla="*/ 916941 w 1634933"/>
                    <a:gd name="connsiteY13" fmla="*/ 94865 h 1637979"/>
                    <a:gd name="connsiteX14" fmla="*/ 815783 w 1634933"/>
                    <a:gd name="connsiteY14" fmla="*/ 84667 h 1637979"/>
                    <a:gd name="connsiteX15" fmla="*/ 85092 w 1634933"/>
                    <a:gd name="connsiteY15" fmla="*/ 744053 h 1637979"/>
                    <a:gd name="connsiteX16" fmla="*/ 84667 w 1634933"/>
                    <a:gd name="connsiteY16" fmla="*/ 752475 h 1637979"/>
                    <a:gd name="connsiteX17" fmla="*/ 0 w 1634933"/>
                    <a:gd name="connsiteY17" fmla="*/ 752475 h 1637979"/>
                    <a:gd name="connsiteX18" fmla="*/ 862 w 1634933"/>
                    <a:gd name="connsiteY18" fmla="*/ 735397 h 1637979"/>
                    <a:gd name="connsiteX19" fmla="*/ 815783 w 1634933"/>
                    <a:gd name="connsiteY19" fmla="*/ 0 h 1637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34933" h="1637979">
                      <a:moveTo>
                        <a:pt x="1539514" y="698450"/>
                      </a:moveTo>
                      <a:lnTo>
                        <a:pt x="1625065" y="698450"/>
                      </a:lnTo>
                      <a:lnTo>
                        <a:pt x="1630704" y="735397"/>
                      </a:lnTo>
                      <a:cubicBezTo>
                        <a:pt x="1633501" y="762934"/>
                        <a:pt x="1634933" y="790875"/>
                        <a:pt x="1634933" y="819150"/>
                      </a:cubicBezTo>
                      <a:cubicBezTo>
                        <a:pt x="1634933" y="1243279"/>
                        <a:pt x="1312598" y="1592122"/>
                        <a:pt x="899537" y="1634071"/>
                      </a:cubicBezTo>
                      <a:lnTo>
                        <a:pt x="822133" y="1637979"/>
                      </a:lnTo>
                      <a:lnTo>
                        <a:pt x="822133" y="1553312"/>
                      </a:lnTo>
                      <a:lnTo>
                        <a:pt x="890880" y="1549841"/>
                      </a:lnTo>
                      <a:cubicBezTo>
                        <a:pt x="1261248" y="1512228"/>
                        <a:pt x="1550266" y="1199441"/>
                        <a:pt x="1550266" y="819150"/>
                      </a:cubicBezTo>
                      <a:cubicBezTo>
                        <a:pt x="1550266" y="793797"/>
                        <a:pt x="1548982" y="768745"/>
                        <a:pt x="1546474" y="744053"/>
                      </a:cubicBezTo>
                      <a:close/>
                      <a:moveTo>
                        <a:pt x="815783" y="0"/>
                      </a:moveTo>
                      <a:cubicBezTo>
                        <a:pt x="844059" y="0"/>
                        <a:pt x="871999" y="1433"/>
                        <a:pt x="899537" y="4229"/>
                      </a:cubicBezTo>
                      <a:lnTo>
                        <a:pt x="916941" y="6886"/>
                      </a:lnTo>
                      <a:lnTo>
                        <a:pt x="916941" y="94865"/>
                      </a:lnTo>
                      <a:lnTo>
                        <a:pt x="815783" y="84667"/>
                      </a:lnTo>
                      <a:cubicBezTo>
                        <a:pt x="435492" y="84667"/>
                        <a:pt x="122705" y="373686"/>
                        <a:pt x="85092" y="744053"/>
                      </a:cubicBezTo>
                      <a:lnTo>
                        <a:pt x="84667" y="752475"/>
                      </a:lnTo>
                      <a:lnTo>
                        <a:pt x="0" y="752475"/>
                      </a:lnTo>
                      <a:lnTo>
                        <a:pt x="862" y="735397"/>
                      </a:lnTo>
                      <a:cubicBezTo>
                        <a:pt x="42811" y="322336"/>
                        <a:pt x="391655" y="0"/>
                        <a:pt x="815783" y="0"/>
                      </a:cubicBezTo>
                      <a:close/>
                    </a:path>
                  </a:pathLst>
                </a:custGeom>
                <a:solidFill>
                  <a:srgbClr val="0BF1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76" name="矩形 75"/>
            <p:cNvSpPr/>
            <p:nvPr/>
          </p:nvSpPr>
          <p:spPr>
            <a:xfrm>
              <a:off x="2256996" y="2741744"/>
              <a:ext cx="3223014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just" eaLnBrk="1" fontAlgn="auto" latinLnBrk="0" hangingPunct="1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dirty="0">
                  <a:solidFill>
                    <a:srgbClr val="E6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只取一列，可以不用.loc 例如df['A'] 或者df.loc[:,'A']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008472" y="1858626"/>
            <a:ext cx="4877914" cy="1744149"/>
            <a:chOff x="6008472" y="1858626"/>
            <a:chExt cx="4877914" cy="1744149"/>
          </a:xfrm>
        </p:grpSpPr>
        <p:grpSp>
          <p:nvGrpSpPr>
            <p:cNvPr id="40" name="组合 39"/>
            <p:cNvGrpSpPr/>
            <p:nvPr/>
          </p:nvGrpSpPr>
          <p:grpSpPr>
            <a:xfrm>
              <a:off x="6008472" y="1858626"/>
              <a:ext cx="3847156" cy="850294"/>
              <a:chOff x="6293222" y="2464714"/>
              <a:chExt cx="3847156" cy="850294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7312661" y="2845411"/>
                <a:ext cx="2827717" cy="223227"/>
                <a:chOff x="3219679" y="2534889"/>
                <a:chExt cx="2827717" cy="223227"/>
              </a:xfrm>
            </p:grpSpPr>
            <p:cxnSp>
              <p:nvCxnSpPr>
                <p:cNvPr id="50" name="直接连接符 49"/>
                <p:cNvCxnSpPr/>
                <p:nvPr/>
              </p:nvCxnSpPr>
              <p:spPr>
                <a:xfrm>
                  <a:off x="3312769" y="2579339"/>
                  <a:ext cx="1094359" cy="0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>
                  <a:off x="4586348" y="2704751"/>
                  <a:ext cx="832330" cy="0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>
                  <a:off x="4409508" y="2580926"/>
                  <a:ext cx="176840" cy="123825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椭圆 52"/>
                <p:cNvSpPr/>
                <p:nvPr/>
              </p:nvSpPr>
              <p:spPr>
                <a:xfrm>
                  <a:off x="3219679" y="2534889"/>
                  <a:ext cx="88900" cy="88900"/>
                </a:xfrm>
                <a:prstGeom prst="ellipse">
                  <a:avLst/>
                </a:prstGeom>
                <a:noFill/>
                <a:ln>
                  <a:solidFill>
                    <a:srgbClr val="0BF1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5419694" y="2660301"/>
                  <a:ext cx="88900" cy="88900"/>
                </a:xfrm>
                <a:prstGeom prst="ellipse">
                  <a:avLst/>
                </a:prstGeom>
                <a:noFill/>
                <a:ln>
                  <a:solidFill>
                    <a:srgbClr val="02F8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cxnSp>
              <p:nvCxnSpPr>
                <p:cNvPr id="55" name="直接连接符 54"/>
                <p:cNvCxnSpPr/>
                <p:nvPr/>
              </p:nvCxnSpPr>
              <p:spPr>
                <a:xfrm flipH="1">
                  <a:off x="5622863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>
                  <a:off x="5755755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>
                  <a:off x="5900609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文本框 7"/>
              <p:cNvSpPr txBox="1"/>
              <p:nvPr/>
            </p:nvSpPr>
            <p:spPr bwMode="auto">
              <a:xfrm>
                <a:off x="7360934" y="2510651"/>
                <a:ext cx="18624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89000">
                          <a:srgbClr val="0BF1F5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cs typeface="+mn-ea"/>
                    <a:sym typeface="+mn-lt"/>
                  </a:rPr>
                  <a:t>2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6293222" y="2464714"/>
                <a:ext cx="850294" cy="850294"/>
                <a:chOff x="4841875" y="1765300"/>
                <a:chExt cx="2495550" cy="2495550"/>
              </a:xfrm>
            </p:grpSpPr>
            <p:sp>
              <p:nvSpPr>
                <p:cNvPr id="44" name="椭圆 43"/>
                <p:cNvSpPr/>
                <p:nvPr/>
              </p:nvSpPr>
              <p:spPr>
                <a:xfrm>
                  <a:off x="4841875" y="1765300"/>
                  <a:ext cx="2495550" cy="2495550"/>
                </a:xfrm>
                <a:prstGeom prst="ellipse">
                  <a:avLst/>
                </a:prstGeom>
                <a:solidFill>
                  <a:srgbClr val="0E3D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圆: 空心 61"/>
                <p:cNvSpPr/>
                <p:nvPr/>
              </p:nvSpPr>
              <p:spPr>
                <a:xfrm>
                  <a:off x="4841875" y="1765300"/>
                  <a:ext cx="2495550" cy="2495550"/>
                </a:xfrm>
                <a:prstGeom prst="donut">
                  <a:avLst>
                    <a:gd name="adj" fmla="val 7694"/>
                  </a:avLst>
                </a:prstGeom>
                <a:solidFill>
                  <a:srgbClr val="0BF1F5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任意多边形: 形状 62"/>
                <p:cNvSpPr/>
                <p:nvPr/>
              </p:nvSpPr>
              <p:spPr>
                <a:xfrm>
                  <a:off x="4841875" y="1938708"/>
                  <a:ext cx="2495550" cy="2072509"/>
                </a:xfrm>
                <a:custGeom>
                  <a:avLst/>
                  <a:gdLst>
                    <a:gd name="connsiteX0" fmla="*/ 2360307 w 2495550"/>
                    <a:gd name="connsiteY0" fmla="*/ 511483 h 2072509"/>
                    <a:gd name="connsiteX1" fmla="*/ 2397494 w 2495550"/>
                    <a:gd name="connsiteY1" fmla="*/ 588678 h 2072509"/>
                    <a:gd name="connsiteX2" fmla="*/ 2495550 w 2495550"/>
                    <a:gd name="connsiteY2" fmla="*/ 1074368 h 2072509"/>
                    <a:gd name="connsiteX3" fmla="*/ 2041476 w 2495550"/>
                    <a:gd name="connsiteY3" fmla="*/ 2037212 h 2072509"/>
                    <a:gd name="connsiteX4" fmla="*/ 1994274 w 2495550"/>
                    <a:gd name="connsiteY4" fmla="*/ 2072509 h 2072509"/>
                    <a:gd name="connsiteX5" fmla="*/ 1961739 w 2495550"/>
                    <a:gd name="connsiteY5" fmla="*/ 1999909 h 2072509"/>
                    <a:gd name="connsiteX6" fmla="*/ 1992045 w 2495550"/>
                    <a:gd name="connsiteY6" fmla="*/ 1977247 h 2072509"/>
                    <a:gd name="connsiteX7" fmla="*/ 2417839 w 2495550"/>
                    <a:gd name="connsiteY7" fmla="*/ 1074368 h 2072509"/>
                    <a:gd name="connsiteX8" fmla="*/ 2325890 w 2495550"/>
                    <a:gd name="connsiteY8" fmla="*/ 618926 h 2072509"/>
                    <a:gd name="connsiteX9" fmla="*/ 2301802 w 2495550"/>
                    <a:gd name="connsiteY9" fmla="*/ 568923 h 2072509"/>
                    <a:gd name="connsiteX10" fmla="*/ 615470 w 2495550"/>
                    <a:gd name="connsiteY10" fmla="*/ 0 h 2072509"/>
                    <a:gd name="connsiteX11" fmla="*/ 635985 w 2495550"/>
                    <a:gd name="connsiteY11" fmla="*/ 78371 h 2072509"/>
                    <a:gd name="connsiteX12" fmla="*/ 593581 w 2495550"/>
                    <a:gd name="connsiteY12" fmla="*/ 104133 h 2072509"/>
                    <a:gd name="connsiteX13" fmla="*/ 77711 w 2495550"/>
                    <a:gd name="connsiteY13" fmla="*/ 1074368 h 2072509"/>
                    <a:gd name="connsiteX14" fmla="*/ 169661 w 2495550"/>
                    <a:gd name="connsiteY14" fmla="*/ 1529810 h 2072509"/>
                    <a:gd name="connsiteX15" fmla="*/ 202697 w 2495550"/>
                    <a:gd name="connsiteY15" fmla="*/ 1598390 h 2072509"/>
                    <a:gd name="connsiteX16" fmla="*/ 144192 w 2495550"/>
                    <a:gd name="connsiteY16" fmla="*/ 1655829 h 2072509"/>
                    <a:gd name="connsiteX17" fmla="*/ 98057 w 2495550"/>
                    <a:gd name="connsiteY17" fmla="*/ 1560058 h 2072509"/>
                    <a:gd name="connsiteX18" fmla="*/ 0 w 2495550"/>
                    <a:gd name="connsiteY18" fmla="*/ 1074368 h 2072509"/>
                    <a:gd name="connsiteX19" fmla="*/ 550132 w 2495550"/>
                    <a:gd name="connsiteY19" fmla="*/ 39694 h 2072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495550" h="2072509">
                      <a:moveTo>
                        <a:pt x="2360307" y="511483"/>
                      </a:moveTo>
                      <a:lnTo>
                        <a:pt x="2397494" y="588678"/>
                      </a:lnTo>
                      <a:cubicBezTo>
                        <a:pt x="2460635" y="737960"/>
                        <a:pt x="2495550" y="902086"/>
                        <a:pt x="2495550" y="1074368"/>
                      </a:cubicBezTo>
                      <a:cubicBezTo>
                        <a:pt x="2495550" y="1462002"/>
                        <a:pt x="2318791" y="1808352"/>
                        <a:pt x="2041476" y="2037212"/>
                      </a:cubicBezTo>
                      <a:lnTo>
                        <a:pt x="1994274" y="2072509"/>
                      </a:lnTo>
                      <a:lnTo>
                        <a:pt x="1961739" y="1999909"/>
                      </a:lnTo>
                      <a:lnTo>
                        <a:pt x="1992045" y="1977247"/>
                      </a:lnTo>
                      <a:cubicBezTo>
                        <a:pt x="2252088" y="1762640"/>
                        <a:pt x="2417839" y="1437861"/>
                        <a:pt x="2417839" y="1074368"/>
                      </a:cubicBezTo>
                      <a:cubicBezTo>
                        <a:pt x="2417839" y="912816"/>
                        <a:pt x="2385098" y="758911"/>
                        <a:pt x="2325890" y="618926"/>
                      </a:cubicBezTo>
                      <a:lnTo>
                        <a:pt x="2301802" y="568923"/>
                      </a:lnTo>
                      <a:close/>
                      <a:moveTo>
                        <a:pt x="615470" y="0"/>
                      </a:moveTo>
                      <a:lnTo>
                        <a:pt x="635985" y="78371"/>
                      </a:lnTo>
                      <a:lnTo>
                        <a:pt x="593581" y="104133"/>
                      </a:lnTo>
                      <a:cubicBezTo>
                        <a:pt x="282342" y="314401"/>
                        <a:pt x="77711" y="670488"/>
                        <a:pt x="77711" y="1074368"/>
                      </a:cubicBezTo>
                      <a:cubicBezTo>
                        <a:pt x="77711" y="1235920"/>
                        <a:pt x="110452" y="1389826"/>
                        <a:pt x="169661" y="1529810"/>
                      </a:cubicBezTo>
                      <a:lnTo>
                        <a:pt x="202697" y="1598390"/>
                      </a:lnTo>
                      <a:lnTo>
                        <a:pt x="144192" y="1655829"/>
                      </a:lnTo>
                      <a:lnTo>
                        <a:pt x="98057" y="1560058"/>
                      </a:lnTo>
                      <a:cubicBezTo>
                        <a:pt x="34916" y="1410777"/>
                        <a:pt x="0" y="1246650"/>
                        <a:pt x="0" y="1074368"/>
                      </a:cubicBezTo>
                      <a:cubicBezTo>
                        <a:pt x="0" y="643664"/>
                        <a:pt x="218222" y="263928"/>
                        <a:pt x="550132" y="39694"/>
                      </a:cubicBezTo>
                      <a:close/>
                    </a:path>
                  </a:pathLst>
                </a:custGeom>
                <a:solidFill>
                  <a:srgbClr val="0BF1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任意多边形: 形状 63"/>
                <p:cNvSpPr/>
                <p:nvPr/>
              </p:nvSpPr>
              <p:spPr>
                <a:xfrm>
                  <a:off x="5273868" y="2193926"/>
                  <a:ext cx="1634933" cy="1637979"/>
                </a:xfrm>
                <a:custGeom>
                  <a:avLst/>
                  <a:gdLst>
                    <a:gd name="connsiteX0" fmla="*/ 1539514 w 1634933"/>
                    <a:gd name="connsiteY0" fmla="*/ 698450 h 1637979"/>
                    <a:gd name="connsiteX1" fmla="*/ 1625065 w 1634933"/>
                    <a:gd name="connsiteY1" fmla="*/ 698450 h 1637979"/>
                    <a:gd name="connsiteX2" fmla="*/ 1630704 w 1634933"/>
                    <a:gd name="connsiteY2" fmla="*/ 735397 h 1637979"/>
                    <a:gd name="connsiteX3" fmla="*/ 1634933 w 1634933"/>
                    <a:gd name="connsiteY3" fmla="*/ 819150 h 1637979"/>
                    <a:gd name="connsiteX4" fmla="*/ 899537 w 1634933"/>
                    <a:gd name="connsiteY4" fmla="*/ 1634071 h 1637979"/>
                    <a:gd name="connsiteX5" fmla="*/ 822133 w 1634933"/>
                    <a:gd name="connsiteY5" fmla="*/ 1637979 h 1637979"/>
                    <a:gd name="connsiteX6" fmla="*/ 822133 w 1634933"/>
                    <a:gd name="connsiteY6" fmla="*/ 1553312 h 1637979"/>
                    <a:gd name="connsiteX7" fmla="*/ 890880 w 1634933"/>
                    <a:gd name="connsiteY7" fmla="*/ 1549841 h 1637979"/>
                    <a:gd name="connsiteX8" fmla="*/ 1550266 w 1634933"/>
                    <a:gd name="connsiteY8" fmla="*/ 819150 h 1637979"/>
                    <a:gd name="connsiteX9" fmla="*/ 1546474 w 1634933"/>
                    <a:gd name="connsiteY9" fmla="*/ 744053 h 1637979"/>
                    <a:gd name="connsiteX10" fmla="*/ 815783 w 1634933"/>
                    <a:gd name="connsiteY10" fmla="*/ 0 h 1637979"/>
                    <a:gd name="connsiteX11" fmla="*/ 899537 w 1634933"/>
                    <a:gd name="connsiteY11" fmla="*/ 4229 h 1637979"/>
                    <a:gd name="connsiteX12" fmla="*/ 916941 w 1634933"/>
                    <a:gd name="connsiteY12" fmla="*/ 6886 h 1637979"/>
                    <a:gd name="connsiteX13" fmla="*/ 916941 w 1634933"/>
                    <a:gd name="connsiteY13" fmla="*/ 94865 h 1637979"/>
                    <a:gd name="connsiteX14" fmla="*/ 815783 w 1634933"/>
                    <a:gd name="connsiteY14" fmla="*/ 84667 h 1637979"/>
                    <a:gd name="connsiteX15" fmla="*/ 85092 w 1634933"/>
                    <a:gd name="connsiteY15" fmla="*/ 744053 h 1637979"/>
                    <a:gd name="connsiteX16" fmla="*/ 84667 w 1634933"/>
                    <a:gd name="connsiteY16" fmla="*/ 752475 h 1637979"/>
                    <a:gd name="connsiteX17" fmla="*/ 0 w 1634933"/>
                    <a:gd name="connsiteY17" fmla="*/ 752475 h 1637979"/>
                    <a:gd name="connsiteX18" fmla="*/ 862 w 1634933"/>
                    <a:gd name="connsiteY18" fmla="*/ 735397 h 1637979"/>
                    <a:gd name="connsiteX19" fmla="*/ 815783 w 1634933"/>
                    <a:gd name="connsiteY19" fmla="*/ 0 h 1637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34933" h="1637979">
                      <a:moveTo>
                        <a:pt x="1539514" y="698450"/>
                      </a:moveTo>
                      <a:lnTo>
                        <a:pt x="1625065" y="698450"/>
                      </a:lnTo>
                      <a:lnTo>
                        <a:pt x="1630704" y="735397"/>
                      </a:lnTo>
                      <a:cubicBezTo>
                        <a:pt x="1633501" y="762934"/>
                        <a:pt x="1634933" y="790875"/>
                        <a:pt x="1634933" y="819150"/>
                      </a:cubicBezTo>
                      <a:cubicBezTo>
                        <a:pt x="1634933" y="1243279"/>
                        <a:pt x="1312598" y="1592122"/>
                        <a:pt x="899537" y="1634071"/>
                      </a:cubicBezTo>
                      <a:lnTo>
                        <a:pt x="822133" y="1637979"/>
                      </a:lnTo>
                      <a:lnTo>
                        <a:pt x="822133" y="1553312"/>
                      </a:lnTo>
                      <a:lnTo>
                        <a:pt x="890880" y="1549841"/>
                      </a:lnTo>
                      <a:cubicBezTo>
                        <a:pt x="1261248" y="1512228"/>
                        <a:pt x="1550266" y="1199441"/>
                        <a:pt x="1550266" y="819150"/>
                      </a:cubicBezTo>
                      <a:cubicBezTo>
                        <a:pt x="1550266" y="793797"/>
                        <a:pt x="1548982" y="768745"/>
                        <a:pt x="1546474" y="744053"/>
                      </a:cubicBezTo>
                      <a:close/>
                      <a:moveTo>
                        <a:pt x="815783" y="0"/>
                      </a:moveTo>
                      <a:cubicBezTo>
                        <a:pt x="844059" y="0"/>
                        <a:pt x="871999" y="1433"/>
                        <a:pt x="899537" y="4229"/>
                      </a:cubicBezTo>
                      <a:lnTo>
                        <a:pt x="916941" y="6886"/>
                      </a:lnTo>
                      <a:lnTo>
                        <a:pt x="916941" y="94865"/>
                      </a:lnTo>
                      <a:lnTo>
                        <a:pt x="815783" y="84667"/>
                      </a:lnTo>
                      <a:cubicBezTo>
                        <a:pt x="435492" y="84667"/>
                        <a:pt x="122705" y="373686"/>
                        <a:pt x="85092" y="744053"/>
                      </a:cubicBezTo>
                      <a:lnTo>
                        <a:pt x="84667" y="752475"/>
                      </a:lnTo>
                      <a:lnTo>
                        <a:pt x="0" y="752475"/>
                      </a:lnTo>
                      <a:lnTo>
                        <a:pt x="862" y="735397"/>
                      </a:lnTo>
                      <a:cubicBezTo>
                        <a:pt x="42811" y="322336"/>
                        <a:pt x="391655" y="0"/>
                        <a:pt x="815783" y="0"/>
                      </a:cubicBezTo>
                      <a:close/>
                    </a:path>
                  </a:pathLst>
                </a:custGeom>
                <a:solidFill>
                  <a:srgbClr val="0BF1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77" name="矩形 76"/>
            <p:cNvSpPr/>
            <p:nvPr/>
          </p:nvSpPr>
          <p:spPr>
            <a:xfrm>
              <a:off x="6858766" y="2728368"/>
              <a:ext cx="4027620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just" eaLnBrk="1" fontAlgn="auto" latinLnBrk="0" hangingPunct="1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dirty="0">
                  <a:solidFill>
                    <a:srgbClr val="E6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取指定的某几列，可以不用.loc 例如 df[['A','C']] 或者 df.loc[:,['A','C']]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406702" y="4162882"/>
            <a:ext cx="4547561" cy="1365180"/>
            <a:chOff x="1406702" y="4162882"/>
            <a:chExt cx="4547561" cy="1365180"/>
          </a:xfrm>
        </p:grpSpPr>
        <p:grpSp>
          <p:nvGrpSpPr>
            <p:cNvPr id="22" name="组合 21"/>
            <p:cNvGrpSpPr/>
            <p:nvPr/>
          </p:nvGrpSpPr>
          <p:grpSpPr>
            <a:xfrm>
              <a:off x="1406702" y="4162882"/>
              <a:ext cx="3847715" cy="850294"/>
              <a:chOff x="1691452" y="4203461"/>
              <a:chExt cx="3847715" cy="850294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2711450" y="4576075"/>
                <a:ext cx="2827717" cy="223227"/>
                <a:chOff x="3219679" y="2534889"/>
                <a:chExt cx="2827717" cy="223227"/>
              </a:xfrm>
            </p:grpSpPr>
            <p:cxnSp>
              <p:nvCxnSpPr>
                <p:cNvPr id="32" name="直接连接符 31"/>
                <p:cNvCxnSpPr/>
                <p:nvPr/>
              </p:nvCxnSpPr>
              <p:spPr>
                <a:xfrm>
                  <a:off x="3312769" y="2579339"/>
                  <a:ext cx="1094359" cy="0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4586348" y="2704751"/>
                  <a:ext cx="832330" cy="0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4409508" y="2580926"/>
                  <a:ext cx="176840" cy="123825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椭圆 34"/>
                <p:cNvSpPr/>
                <p:nvPr/>
              </p:nvSpPr>
              <p:spPr>
                <a:xfrm>
                  <a:off x="3219679" y="2534889"/>
                  <a:ext cx="88900" cy="88900"/>
                </a:xfrm>
                <a:prstGeom prst="ellipse">
                  <a:avLst/>
                </a:prstGeom>
                <a:noFill/>
                <a:ln>
                  <a:solidFill>
                    <a:srgbClr val="0BF1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5419694" y="2660301"/>
                  <a:ext cx="88900" cy="88900"/>
                </a:xfrm>
                <a:prstGeom prst="ellipse">
                  <a:avLst/>
                </a:prstGeom>
                <a:noFill/>
                <a:ln>
                  <a:solidFill>
                    <a:srgbClr val="02F8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cxnSp>
              <p:nvCxnSpPr>
                <p:cNvPr id="37" name="直接连接符 36"/>
                <p:cNvCxnSpPr/>
                <p:nvPr/>
              </p:nvCxnSpPr>
              <p:spPr>
                <a:xfrm flipH="1">
                  <a:off x="5622863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 flipH="1">
                  <a:off x="5755755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H="1">
                  <a:off x="5900609" y="2655334"/>
                  <a:ext cx="146787" cy="102782"/>
                </a:xfrm>
                <a:prstGeom prst="line">
                  <a:avLst/>
                </a:prstGeom>
                <a:ln w="12700" cap="rnd">
                  <a:solidFill>
                    <a:srgbClr val="0BF1F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文本框 7"/>
              <p:cNvSpPr txBox="1"/>
              <p:nvPr/>
            </p:nvSpPr>
            <p:spPr bwMode="auto">
              <a:xfrm>
                <a:off x="2749901" y="4213360"/>
                <a:ext cx="18624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89000">
                          <a:srgbClr val="0BF1F5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cs typeface="+mn-ea"/>
                    <a:sym typeface="+mn-lt"/>
                  </a:rPr>
                  <a:t>3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691452" y="4203461"/>
                <a:ext cx="850294" cy="850294"/>
                <a:chOff x="4841875" y="1765300"/>
                <a:chExt cx="2495550" cy="2495550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4841875" y="1765300"/>
                  <a:ext cx="2495550" cy="2495550"/>
                </a:xfrm>
                <a:prstGeom prst="ellipse">
                  <a:avLst/>
                </a:prstGeom>
                <a:solidFill>
                  <a:srgbClr val="0E3D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圆: 空心 56"/>
                <p:cNvSpPr/>
                <p:nvPr/>
              </p:nvSpPr>
              <p:spPr>
                <a:xfrm>
                  <a:off x="4841875" y="1765300"/>
                  <a:ext cx="2495550" cy="2495550"/>
                </a:xfrm>
                <a:prstGeom prst="donut">
                  <a:avLst>
                    <a:gd name="adj" fmla="val 7694"/>
                  </a:avLst>
                </a:prstGeom>
                <a:solidFill>
                  <a:srgbClr val="0BF1F5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: 形状 57"/>
                <p:cNvSpPr/>
                <p:nvPr/>
              </p:nvSpPr>
              <p:spPr>
                <a:xfrm>
                  <a:off x="4841875" y="1938708"/>
                  <a:ext cx="2495550" cy="2072509"/>
                </a:xfrm>
                <a:custGeom>
                  <a:avLst/>
                  <a:gdLst>
                    <a:gd name="connsiteX0" fmla="*/ 2360307 w 2495550"/>
                    <a:gd name="connsiteY0" fmla="*/ 511483 h 2072509"/>
                    <a:gd name="connsiteX1" fmla="*/ 2397494 w 2495550"/>
                    <a:gd name="connsiteY1" fmla="*/ 588678 h 2072509"/>
                    <a:gd name="connsiteX2" fmla="*/ 2495550 w 2495550"/>
                    <a:gd name="connsiteY2" fmla="*/ 1074368 h 2072509"/>
                    <a:gd name="connsiteX3" fmla="*/ 2041476 w 2495550"/>
                    <a:gd name="connsiteY3" fmla="*/ 2037212 h 2072509"/>
                    <a:gd name="connsiteX4" fmla="*/ 1994274 w 2495550"/>
                    <a:gd name="connsiteY4" fmla="*/ 2072509 h 2072509"/>
                    <a:gd name="connsiteX5" fmla="*/ 1961739 w 2495550"/>
                    <a:gd name="connsiteY5" fmla="*/ 1999909 h 2072509"/>
                    <a:gd name="connsiteX6" fmla="*/ 1992045 w 2495550"/>
                    <a:gd name="connsiteY6" fmla="*/ 1977247 h 2072509"/>
                    <a:gd name="connsiteX7" fmla="*/ 2417839 w 2495550"/>
                    <a:gd name="connsiteY7" fmla="*/ 1074368 h 2072509"/>
                    <a:gd name="connsiteX8" fmla="*/ 2325890 w 2495550"/>
                    <a:gd name="connsiteY8" fmla="*/ 618926 h 2072509"/>
                    <a:gd name="connsiteX9" fmla="*/ 2301802 w 2495550"/>
                    <a:gd name="connsiteY9" fmla="*/ 568923 h 2072509"/>
                    <a:gd name="connsiteX10" fmla="*/ 615470 w 2495550"/>
                    <a:gd name="connsiteY10" fmla="*/ 0 h 2072509"/>
                    <a:gd name="connsiteX11" fmla="*/ 635985 w 2495550"/>
                    <a:gd name="connsiteY11" fmla="*/ 78371 h 2072509"/>
                    <a:gd name="connsiteX12" fmla="*/ 593581 w 2495550"/>
                    <a:gd name="connsiteY12" fmla="*/ 104133 h 2072509"/>
                    <a:gd name="connsiteX13" fmla="*/ 77711 w 2495550"/>
                    <a:gd name="connsiteY13" fmla="*/ 1074368 h 2072509"/>
                    <a:gd name="connsiteX14" fmla="*/ 169661 w 2495550"/>
                    <a:gd name="connsiteY14" fmla="*/ 1529810 h 2072509"/>
                    <a:gd name="connsiteX15" fmla="*/ 202697 w 2495550"/>
                    <a:gd name="connsiteY15" fmla="*/ 1598390 h 2072509"/>
                    <a:gd name="connsiteX16" fmla="*/ 144192 w 2495550"/>
                    <a:gd name="connsiteY16" fmla="*/ 1655829 h 2072509"/>
                    <a:gd name="connsiteX17" fmla="*/ 98057 w 2495550"/>
                    <a:gd name="connsiteY17" fmla="*/ 1560058 h 2072509"/>
                    <a:gd name="connsiteX18" fmla="*/ 0 w 2495550"/>
                    <a:gd name="connsiteY18" fmla="*/ 1074368 h 2072509"/>
                    <a:gd name="connsiteX19" fmla="*/ 550132 w 2495550"/>
                    <a:gd name="connsiteY19" fmla="*/ 39694 h 2072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495550" h="2072509">
                      <a:moveTo>
                        <a:pt x="2360307" y="511483"/>
                      </a:moveTo>
                      <a:lnTo>
                        <a:pt x="2397494" y="588678"/>
                      </a:lnTo>
                      <a:cubicBezTo>
                        <a:pt x="2460635" y="737960"/>
                        <a:pt x="2495550" y="902086"/>
                        <a:pt x="2495550" y="1074368"/>
                      </a:cubicBezTo>
                      <a:cubicBezTo>
                        <a:pt x="2495550" y="1462002"/>
                        <a:pt x="2318791" y="1808352"/>
                        <a:pt x="2041476" y="2037212"/>
                      </a:cubicBezTo>
                      <a:lnTo>
                        <a:pt x="1994274" y="2072509"/>
                      </a:lnTo>
                      <a:lnTo>
                        <a:pt x="1961739" y="1999909"/>
                      </a:lnTo>
                      <a:lnTo>
                        <a:pt x="1992045" y="1977247"/>
                      </a:lnTo>
                      <a:cubicBezTo>
                        <a:pt x="2252088" y="1762640"/>
                        <a:pt x="2417839" y="1437861"/>
                        <a:pt x="2417839" y="1074368"/>
                      </a:cubicBezTo>
                      <a:cubicBezTo>
                        <a:pt x="2417839" y="912816"/>
                        <a:pt x="2385098" y="758911"/>
                        <a:pt x="2325890" y="618926"/>
                      </a:cubicBezTo>
                      <a:lnTo>
                        <a:pt x="2301802" y="568923"/>
                      </a:lnTo>
                      <a:close/>
                      <a:moveTo>
                        <a:pt x="615470" y="0"/>
                      </a:moveTo>
                      <a:lnTo>
                        <a:pt x="635985" y="78371"/>
                      </a:lnTo>
                      <a:lnTo>
                        <a:pt x="593581" y="104133"/>
                      </a:lnTo>
                      <a:cubicBezTo>
                        <a:pt x="282342" y="314401"/>
                        <a:pt x="77711" y="670488"/>
                        <a:pt x="77711" y="1074368"/>
                      </a:cubicBezTo>
                      <a:cubicBezTo>
                        <a:pt x="77711" y="1235920"/>
                        <a:pt x="110452" y="1389826"/>
                        <a:pt x="169661" y="1529810"/>
                      </a:cubicBezTo>
                      <a:lnTo>
                        <a:pt x="202697" y="1598390"/>
                      </a:lnTo>
                      <a:lnTo>
                        <a:pt x="144192" y="1655829"/>
                      </a:lnTo>
                      <a:lnTo>
                        <a:pt x="98057" y="1560058"/>
                      </a:lnTo>
                      <a:cubicBezTo>
                        <a:pt x="34916" y="1410777"/>
                        <a:pt x="0" y="1246650"/>
                        <a:pt x="0" y="1074368"/>
                      </a:cubicBezTo>
                      <a:cubicBezTo>
                        <a:pt x="0" y="643664"/>
                        <a:pt x="218222" y="263928"/>
                        <a:pt x="550132" y="39694"/>
                      </a:cubicBezTo>
                      <a:close/>
                    </a:path>
                  </a:pathLst>
                </a:custGeom>
                <a:solidFill>
                  <a:srgbClr val="0BF1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任意多边形: 形状 58"/>
                <p:cNvSpPr/>
                <p:nvPr/>
              </p:nvSpPr>
              <p:spPr>
                <a:xfrm>
                  <a:off x="5273868" y="2193926"/>
                  <a:ext cx="1634933" cy="1637979"/>
                </a:xfrm>
                <a:custGeom>
                  <a:avLst/>
                  <a:gdLst>
                    <a:gd name="connsiteX0" fmla="*/ 1539514 w 1634933"/>
                    <a:gd name="connsiteY0" fmla="*/ 698450 h 1637979"/>
                    <a:gd name="connsiteX1" fmla="*/ 1625065 w 1634933"/>
                    <a:gd name="connsiteY1" fmla="*/ 698450 h 1637979"/>
                    <a:gd name="connsiteX2" fmla="*/ 1630704 w 1634933"/>
                    <a:gd name="connsiteY2" fmla="*/ 735397 h 1637979"/>
                    <a:gd name="connsiteX3" fmla="*/ 1634933 w 1634933"/>
                    <a:gd name="connsiteY3" fmla="*/ 819150 h 1637979"/>
                    <a:gd name="connsiteX4" fmla="*/ 899537 w 1634933"/>
                    <a:gd name="connsiteY4" fmla="*/ 1634071 h 1637979"/>
                    <a:gd name="connsiteX5" fmla="*/ 822133 w 1634933"/>
                    <a:gd name="connsiteY5" fmla="*/ 1637979 h 1637979"/>
                    <a:gd name="connsiteX6" fmla="*/ 822133 w 1634933"/>
                    <a:gd name="connsiteY6" fmla="*/ 1553312 h 1637979"/>
                    <a:gd name="connsiteX7" fmla="*/ 890880 w 1634933"/>
                    <a:gd name="connsiteY7" fmla="*/ 1549841 h 1637979"/>
                    <a:gd name="connsiteX8" fmla="*/ 1550266 w 1634933"/>
                    <a:gd name="connsiteY8" fmla="*/ 819150 h 1637979"/>
                    <a:gd name="connsiteX9" fmla="*/ 1546474 w 1634933"/>
                    <a:gd name="connsiteY9" fmla="*/ 744053 h 1637979"/>
                    <a:gd name="connsiteX10" fmla="*/ 815783 w 1634933"/>
                    <a:gd name="connsiteY10" fmla="*/ 0 h 1637979"/>
                    <a:gd name="connsiteX11" fmla="*/ 899537 w 1634933"/>
                    <a:gd name="connsiteY11" fmla="*/ 4229 h 1637979"/>
                    <a:gd name="connsiteX12" fmla="*/ 916941 w 1634933"/>
                    <a:gd name="connsiteY12" fmla="*/ 6886 h 1637979"/>
                    <a:gd name="connsiteX13" fmla="*/ 916941 w 1634933"/>
                    <a:gd name="connsiteY13" fmla="*/ 94865 h 1637979"/>
                    <a:gd name="connsiteX14" fmla="*/ 815783 w 1634933"/>
                    <a:gd name="connsiteY14" fmla="*/ 84667 h 1637979"/>
                    <a:gd name="connsiteX15" fmla="*/ 85092 w 1634933"/>
                    <a:gd name="connsiteY15" fmla="*/ 744053 h 1637979"/>
                    <a:gd name="connsiteX16" fmla="*/ 84667 w 1634933"/>
                    <a:gd name="connsiteY16" fmla="*/ 752475 h 1637979"/>
                    <a:gd name="connsiteX17" fmla="*/ 0 w 1634933"/>
                    <a:gd name="connsiteY17" fmla="*/ 752475 h 1637979"/>
                    <a:gd name="connsiteX18" fmla="*/ 862 w 1634933"/>
                    <a:gd name="connsiteY18" fmla="*/ 735397 h 1637979"/>
                    <a:gd name="connsiteX19" fmla="*/ 815783 w 1634933"/>
                    <a:gd name="connsiteY19" fmla="*/ 0 h 1637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34933" h="1637979">
                      <a:moveTo>
                        <a:pt x="1539514" y="698450"/>
                      </a:moveTo>
                      <a:lnTo>
                        <a:pt x="1625065" y="698450"/>
                      </a:lnTo>
                      <a:lnTo>
                        <a:pt x="1630704" y="735397"/>
                      </a:lnTo>
                      <a:cubicBezTo>
                        <a:pt x="1633501" y="762934"/>
                        <a:pt x="1634933" y="790875"/>
                        <a:pt x="1634933" y="819150"/>
                      </a:cubicBezTo>
                      <a:cubicBezTo>
                        <a:pt x="1634933" y="1243279"/>
                        <a:pt x="1312598" y="1592122"/>
                        <a:pt x="899537" y="1634071"/>
                      </a:cubicBezTo>
                      <a:lnTo>
                        <a:pt x="822133" y="1637979"/>
                      </a:lnTo>
                      <a:lnTo>
                        <a:pt x="822133" y="1553312"/>
                      </a:lnTo>
                      <a:lnTo>
                        <a:pt x="890880" y="1549841"/>
                      </a:lnTo>
                      <a:cubicBezTo>
                        <a:pt x="1261248" y="1512228"/>
                        <a:pt x="1550266" y="1199441"/>
                        <a:pt x="1550266" y="819150"/>
                      </a:cubicBezTo>
                      <a:cubicBezTo>
                        <a:pt x="1550266" y="793797"/>
                        <a:pt x="1548982" y="768745"/>
                        <a:pt x="1546474" y="744053"/>
                      </a:cubicBezTo>
                      <a:close/>
                      <a:moveTo>
                        <a:pt x="815783" y="0"/>
                      </a:moveTo>
                      <a:cubicBezTo>
                        <a:pt x="844059" y="0"/>
                        <a:pt x="871999" y="1433"/>
                        <a:pt x="899537" y="4229"/>
                      </a:cubicBezTo>
                      <a:lnTo>
                        <a:pt x="916941" y="6886"/>
                      </a:lnTo>
                      <a:lnTo>
                        <a:pt x="916941" y="94865"/>
                      </a:lnTo>
                      <a:lnTo>
                        <a:pt x="815783" y="84667"/>
                      </a:lnTo>
                      <a:cubicBezTo>
                        <a:pt x="435492" y="84667"/>
                        <a:pt x="122705" y="373686"/>
                        <a:pt x="85092" y="744053"/>
                      </a:cubicBezTo>
                      <a:lnTo>
                        <a:pt x="84667" y="752475"/>
                      </a:lnTo>
                      <a:lnTo>
                        <a:pt x="0" y="752475"/>
                      </a:lnTo>
                      <a:lnTo>
                        <a:pt x="862" y="735397"/>
                      </a:lnTo>
                      <a:cubicBezTo>
                        <a:pt x="42811" y="322336"/>
                        <a:pt x="391655" y="0"/>
                        <a:pt x="815783" y="0"/>
                      </a:cubicBezTo>
                      <a:close/>
                    </a:path>
                  </a:pathLst>
                </a:custGeom>
                <a:solidFill>
                  <a:srgbClr val="0BF1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78" name="矩形 77"/>
            <p:cNvSpPr/>
            <p:nvPr/>
          </p:nvSpPr>
          <p:spPr>
            <a:xfrm>
              <a:off x="1858270" y="5020231"/>
              <a:ext cx="409599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457200" algn="just" eaLnBrk="1" fontAlgn="auto" latinLnBrk="0" hangingPunct="1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dirty="0">
                  <a:solidFill>
                    <a:srgbClr val="E6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取指定的连续几列，必须使用.loc 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5" y="2640965"/>
            <a:ext cx="6057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理解索引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理解索引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54725" y="1737808"/>
            <a:ext cx="8928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简单的说Series是一维的ndarray，也可以说它是某种特定环境下的列表。 默认情况下index是0,1,2… 可以在创建的时候自己设定index的值。Series 中存放的数据只能是一维。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DataFrame在Series基础上扩充到二维，</a:t>
            </a:r>
            <a:r>
              <a:rPr lang="zh-CN" altLang="en-US" sz="2000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三个关键参数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271464" y="4391679"/>
            <a:ext cx="2932146" cy="850294"/>
            <a:chOff x="1343472" y="4437112"/>
            <a:chExt cx="2932146" cy="850294"/>
          </a:xfrm>
        </p:grpSpPr>
        <p:grpSp>
          <p:nvGrpSpPr>
            <p:cNvPr id="7" name="组合 6"/>
            <p:cNvGrpSpPr/>
            <p:nvPr/>
          </p:nvGrpSpPr>
          <p:grpSpPr>
            <a:xfrm>
              <a:off x="2363471" y="5005973"/>
              <a:ext cx="1713665" cy="135281"/>
              <a:chOff x="3219679" y="2534889"/>
              <a:chExt cx="2827717" cy="223227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3312769" y="2579339"/>
                <a:ext cx="1094359" cy="0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4586348" y="2704751"/>
                <a:ext cx="832330" cy="0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4409508" y="2580926"/>
                <a:ext cx="176840" cy="123825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>
                <a:off x="3219679" y="2534889"/>
                <a:ext cx="88900" cy="88900"/>
              </a:xfrm>
              <a:prstGeom prst="ellipse">
                <a:avLst/>
              </a:prstGeom>
              <a:noFill/>
              <a:ln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419694" y="2660301"/>
                <a:ext cx="88900" cy="88900"/>
              </a:xfrm>
              <a:prstGeom prst="ellipse">
                <a:avLst/>
              </a:prstGeom>
              <a:noFill/>
              <a:ln>
                <a:solidFill>
                  <a:srgbClr val="02F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H="1">
                <a:off x="5622863" y="2655334"/>
                <a:ext cx="146787" cy="102782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5755755" y="2655334"/>
                <a:ext cx="146787" cy="102782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>
                <a:off x="5900609" y="2655334"/>
                <a:ext cx="146787" cy="102782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7"/>
            <p:cNvSpPr txBox="1"/>
            <p:nvPr/>
          </p:nvSpPr>
          <p:spPr bwMode="auto">
            <a:xfrm>
              <a:off x="2413200" y="4553445"/>
              <a:ext cx="1862418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columns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43472" y="4437112"/>
              <a:ext cx="850294" cy="850294"/>
              <a:chOff x="4841875" y="1765300"/>
              <a:chExt cx="2495550" cy="249555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841875" y="1765300"/>
                <a:ext cx="2495550" cy="2495550"/>
              </a:xfrm>
              <a:prstGeom prst="ellipse">
                <a:avLst/>
              </a:prstGeom>
              <a:solidFill>
                <a:srgbClr val="0E3D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圆: 空心 51"/>
              <p:cNvSpPr/>
              <p:nvPr/>
            </p:nvSpPr>
            <p:spPr>
              <a:xfrm>
                <a:off x="4841875" y="1765300"/>
                <a:ext cx="2495550" cy="2495550"/>
              </a:xfrm>
              <a:prstGeom prst="donut">
                <a:avLst>
                  <a:gd name="adj" fmla="val 7694"/>
                </a:avLst>
              </a:prstGeom>
              <a:solidFill>
                <a:srgbClr val="0BF1F5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任意多边形: 形状 52"/>
              <p:cNvSpPr/>
              <p:nvPr/>
            </p:nvSpPr>
            <p:spPr>
              <a:xfrm>
                <a:off x="4841875" y="1938708"/>
                <a:ext cx="2495550" cy="2072509"/>
              </a:xfrm>
              <a:custGeom>
                <a:avLst/>
                <a:gdLst>
                  <a:gd name="connsiteX0" fmla="*/ 2360307 w 2495550"/>
                  <a:gd name="connsiteY0" fmla="*/ 511483 h 2072509"/>
                  <a:gd name="connsiteX1" fmla="*/ 2397494 w 2495550"/>
                  <a:gd name="connsiteY1" fmla="*/ 588678 h 2072509"/>
                  <a:gd name="connsiteX2" fmla="*/ 2495550 w 2495550"/>
                  <a:gd name="connsiteY2" fmla="*/ 1074368 h 2072509"/>
                  <a:gd name="connsiteX3" fmla="*/ 2041476 w 2495550"/>
                  <a:gd name="connsiteY3" fmla="*/ 2037212 h 2072509"/>
                  <a:gd name="connsiteX4" fmla="*/ 1994274 w 2495550"/>
                  <a:gd name="connsiteY4" fmla="*/ 2072509 h 2072509"/>
                  <a:gd name="connsiteX5" fmla="*/ 1961739 w 2495550"/>
                  <a:gd name="connsiteY5" fmla="*/ 1999909 h 2072509"/>
                  <a:gd name="connsiteX6" fmla="*/ 1992045 w 2495550"/>
                  <a:gd name="connsiteY6" fmla="*/ 1977247 h 2072509"/>
                  <a:gd name="connsiteX7" fmla="*/ 2417839 w 2495550"/>
                  <a:gd name="connsiteY7" fmla="*/ 1074368 h 2072509"/>
                  <a:gd name="connsiteX8" fmla="*/ 2325890 w 2495550"/>
                  <a:gd name="connsiteY8" fmla="*/ 618926 h 2072509"/>
                  <a:gd name="connsiteX9" fmla="*/ 2301802 w 2495550"/>
                  <a:gd name="connsiteY9" fmla="*/ 568923 h 2072509"/>
                  <a:gd name="connsiteX10" fmla="*/ 615470 w 2495550"/>
                  <a:gd name="connsiteY10" fmla="*/ 0 h 2072509"/>
                  <a:gd name="connsiteX11" fmla="*/ 635985 w 2495550"/>
                  <a:gd name="connsiteY11" fmla="*/ 78371 h 2072509"/>
                  <a:gd name="connsiteX12" fmla="*/ 593581 w 2495550"/>
                  <a:gd name="connsiteY12" fmla="*/ 104133 h 2072509"/>
                  <a:gd name="connsiteX13" fmla="*/ 77711 w 2495550"/>
                  <a:gd name="connsiteY13" fmla="*/ 1074368 h 2072509"/>
                  <a:gd name="connsiteX14" fmla="*/ 169661 w 2495550"/>
                  <a:gd name="connsiteY14" fmla="*/ 1529810 h 2072509"/>
                  <a:gd name="connsiteX15" fmla="*/ 202697 w 2495550"/>
                  <a:gd name="connsiteY15" fmla="*/ 1598390 h 2072509"/>
                  <a:gd name="connsiteX16" fmla="*/ 144192 w 2495550"/>
                  <a:gd name="connsiteY16" fmla="*/ 1655829 h 2072509"/>
                  <a:gd name="connsiteX17" fmla="*/ 98057 w 2495550"/>
                  <a:gd name="connsiteY17" fmla="*/ 1560058 h 2072509"/>
                  <a:gd name="connsiteX18" fmla="*/ 0 w 2495550"/>
                  <a:gd name="connsiteY18" fmla="*/ 1074368 h 2072509"/>
                  <a:gd name="connsiteX19" fmla="*/ 550132 w 2495550"/>
                  <a:gd name="connsiteY19" fmla="*/ 39694 h 207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5550" h="2072509">
                    <a:moveTo>
                      <a:pt x="2360307" y="511483"/>
                    </a:moveTo>
                    <a:lnTo>
                      <a:pt x="2397494" y="588678"/>
                    </a:lnTo>
                    <a:cubicBezTo>
                      <a:pt x="2460635" y="737960"/>
                      <a:pt x="2495550" y="902086"/>
                      <a:pt x="2495550" y="1074368"/>
                    </a:cubicBezTo>
                    <a:cubicBezTo>
                      <a:pt x="2495550" y="1462002"/>
                      <a:pt x="2318791" y="1808352"/>
                      <a:pt x="2041476" y="2037212"/>
                    </a:cubicBezTo>
                    <a:lnTo>
                      <a:pt x="1994274" y="2072509"/>
                    </a:lnTo>
                    <a:lnTo>
                      <a:pt x="1961739" y="1999909"/>
                    </a:lnTo>
                    <a:lnTo>
                      <a:pt x="1992045" y="1977247"/>
                    </a:lnTo>
                    <a:cubicBezTo>
                      <a:pt x="2252088" y="1762640"/>
                      <a:pt x="2417839" y="1437861"/>
                      <a:pt x="2417839" y="1074368"/>
                    </a:cubicBezTo>
                    <a:cubicBezTo>
                      <a:pt x="2417839" y="912816"/>
                      <a:pt x="2385098" y="758911"/>
                      <a:pt x="2325890" y="618926"/>
                    </a:cubicBezTo>
                    <a:lnTo>
                      <a:pt x="2301802" y="568923"/>
                    </a:lnTo>
                    <a:close/>
                    <a:moveTo>
                      <a:pt x="615470" y="0"/>
                    </a:moveTo>
                    <a:lnTo>
                      <a:pt x="635985" y="78371"/>
                    </a:lnTo>
                    <a:lnTo>
                      <a:pt x="593581" y="104133"/>
                    </a:lnTo>
                    <a:cubicBezTo>
                      <a:pt x="282342" y="314401"/>
                      <a:pt x="77711" y="670488"/>
                      <a:pt x="77711" y="1074368"/>
                    </a:cubicBezTo>
                    <a:cubicBezTo>
                      <a:pt x="77711" y="1235920"/>
                      <a:pt x="110452" y="1389826"/>
                      <a:pt x="169661" y="1529810"/>
                    </a:cubicBezTo>
                    <a:lnTo>
                      <a:pt x="202697" y="1598390"/>
                    </a:lnTo>
                    <a:lnTo>
                      <a:pt x="144192" y="1655829"/>
                    </a:lnTo>
                    <a:lnTo>
                      <a:pt x="98057" y="1560058"/>
                    </a:lnTo>
                    <a:cubicBezTo>
                      <a:pt x="34916" y="1410777"/>
                      <a:pt x="0" y="1246650"/>
                      <a:pt x="0" y="1074368"/>
                    </a:cubicBezTo>
                    <a:cubicBezTo>
                      <a:pt x="0" y="643664"/>
                      <a:pt x="218222" y="263928"/>
                      <a:pt x="550132" y="39694"/>
                    </a:cubicBezTo>
                    <a:close/>
                  </a:path>
                </a:pathLst>
              </a:cu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53"/>
              <p:cNvSpPr/>
              <p:nvPr/>
            </p:nvSpPr>
            <p:spPr>
              <a:xfrm>
                <a:off x="5273868" y="2193926"/>
                <a:ext cx="1634933" cy="1637979"/>
              </a:xfrm>
              <a:custGeom>
                <a:avLst/>
                <a:gdLst>
                  <a:gd name="connsiteX0" fmla="*/ 1539514 w 1634933"/>
                  <a:gd name="connsiteY0" fmla="*/ 698450 h 1637979"/>
                  <a:gd name="connsiteX1" fmla="*/ 1625065 w 1634933"/>
                  <a:gd name="connsiteY1" fmla="*/ 698450 h 1637979"/>
                  <a:gd name="connsiteX2" fmla="*/ 1630704 w 1634933"/>
                  <a:gd name="connsiteY2" fmla="*/ 735397 h 1637979"/>
                  <a:gd name="connsiteX3" fmla="*/ 1634933 w 1634933"/>
                  <a:gd name="connsiteY3" fmla="*/ 819150 h 1637979"/>
                  <a:gd name="connsiteX4" fmla="*/ 899537 w 1634933"/>
                  <a:gd name="connsiteY4" fmla="*/ 1634071 h 1637979"/>
                  <a:gd name="connsiteX5" fmla="*/ 822133 w 1634933"/>
                  <a:gd name="connsiteY5" fmla="*/ 1637979 h 1637979"/>
                  <a:gd name="connsiteX6" fmla="*/ 822133 w 1634933"/>
                  <a:gd name="connsiteY6" fmla="*/ 1553312 h 1637979"/>
                  <a:gd name="connsiteX7" fmla="*/ 890880 w 1634933"/>
                  <a:gd name="connsiteY7" fmla="*/ 1549841 h 1637979"/>
                  <a:gd name="connsiteX8" fmla="*/ 1550266 w 1634933"/>
                  <a:gd name="connsiteY8" fmla="*/ 819150 h 1637979"/>
                  <a:gd name="connsiteX9" fmla="*/ 1546474 w 1634933"/>
                  <a:gd name="connsiteY9" fmla="*/ 744053 h 1637979"/>
                  <a:gd name="connsiteX10" fmla="*/ 815783 w 1634933"/>
                  <a:gd name="connsiteY10" fmla="*/ 0 h 1637979"/>
                  <a:gd name="connsiteX11" fmla="*/ 899537 w 1634933"/>
                  <a:gd name="connsiteY11" fmla="*/ 4229 h 1637979"/>
                  <a:gd name="connsiteX12" fmla="*/ 916941 w 1634933"/>
                  <a:gd name="connsiteY12" fmla="*/ 6886 h 1637979"/>
                  <a:gd name="connsiteX13" fmla="*/ 916941 w 1634933"/>
                  <a:gd name="connsiteY13" fmla="*/ 94865 h 1637979"/>
                  <a:gd name="connsiteX14" fmla="*/ 815783 w 1634933"/>
                  <a:gd name="connsiteY14" fmla="*/ 84667 h 1637979"/>
                  <a:gd name="connsiteX15" fmla="*/ 85092 w 1634933"/>
                  <a:gd name="connsiteY15" fmla="*/ 744053 h 1637979"/>
                  <a:gd name="connsiteX16" fmla="*/ 84667 w 1634933"/>
                  <a:gd name="connsiteY16" fmla="*/ 752475 h 1637979"/>
                  <a:gd name="connsiteX17" fmla="*/ 0 w 1634933"/>
                  <a:gd name="connsiteY17" fmla="*/ 752475 h 1637979"/>
                  <a:gd name="connsiteX18" fmla="*/ 862 w 1634933"/>
                  <a:gd name="connsiteY18" fmla="*/ 735397 h 1637979"/>
                  <a:gd name="connsiteX19" fmla="*/ 815783 w 1634933"/>
                  <a:gd name="connsiteY19" fmla="*/ 0 h 163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4933" h="1637979">
                    <a:moveTo>
                      <a:pt x="1539514" y="698450"/>
                    </a:moveTo>
                    <a:lnTo>
                      <a:pt x="1625065" y="698450"/>
                    </a:lnTo>
                    <a:lnTo>
                      <a:pt x="1630704" y="735397"/>
                    </a:lnTo>
                    <a:cubicBezTo>
                      <a:pt x="1633501" y="762934"/>
                      <a:pt x="1634933" y="790875"/>
                      <a:pt x="1634933" y="819150"/>
                    </a:cubicBezTo>
                    <a:cubicBezTo>
                      <a:pt x="1634933" y="1243279"/>
                      <a:pt x="1312598" y="1592122"/>
                      <a:pt x="899537" y="1634071"/>
                    </a:cubicBezTo>
                    <a:lnTo>
                      <a:pt x="822133" y="1637979"/>
                    </a:lnTo>
                    <a:lnTo>
                      <a:pt x="822133" y="1553312"/>
                    </a:lnTo>
                    <a:lnTo>
                      <a:pt x="890880" y="1549841"/>
                    </a:lnTo>
                    <a:cubicBezTo>
                      <a:pt x="1261248" y="1512228"/>
                      <a:pt x="1550266" y="1199441"/>
                      <a:pt x="1550266" y="819150"/>
                    </a:cubicBezTo>
                    <a:cubicBezTo>
                      <a:pt x="1550266" y="793797"/>
                      <a:pt x="1548982" y="768745"/>
                      <a:pt x="1546474" y="744053"/>
                    </a:cubicBezTo>
                    <a:close/>
                    <a:moveTo>
                      <a:pt x="815783" y="0"/>
                    </a:moveTo>
                    <a:cubicBezTo>
                      <a:pt x="844059" y="0"/>
                      <a:pt x="871999" y="1433"/>
                      <a:pt x="899537" y="4229"/>
                    </a:cubicBezTo>
                    <a:lnTo>
                      <a:pt x="916941" y="6886"/>
                    </a:lnTo>
                    <a:lnTo>
                      <a:pt x="916941" y="94865"/>
                    </a:lnTo>
                    <a:lnTo>
                      <a:pt x="815783" y="84667"/>
                    </a:lnTo>
                    <a:cubicBezTo>
                      <a:pt x="435492" y="84667"/>
                      <a:pt x="122705" y="373686"/>
                      <a:pt x="85092" y="744053"/>
                    </a:cubicBezTo>
                    <a:lnTo>
                      <a:pt x="84667" y="752475"/>
                    </a:lnTo>
                    <a:lnTo>
                      <a:pt x="0" y="752475"/>
                    </a:lnTo>
                    <a:lnTo>
                      <a:pt x="862" y="735397"/>
                    </a:lnTo>
                    <a:cubicBezTo>
                      <a:pt x="42811" y="322336"/>
                      <a:pt x="391655" y="0"/>
                      <a:pt x="815783" y="0"/>
                    </a:cubicBezTo>
                    <a:close/>
                  </a:path>
                </a:pathLst>
              </a:cu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70799" y="4365104"/>
            <a:ext cx="2932146" cy="850294"/>
            <a:chOff x="1343472" y="4437112"/>
            <a:chExt cx="2932146" cy="850294"/>
          </a:xfrm>
        </p:grpSpPr>
        <p:grpSp>
          <p:nvGrpSpPr>
            <p:cNvPr id="26" name="组合 25"/>
            <p:cNvGrpSpPr/>
            <p:nvPr/>
          </p:nvGrpSpPr>
          <p:grpSpPr>
            <a:xfrm>
              <a:off x="2363471" y="5005973"/>
              <a:ext cx="1713665" cy="135281"/>
              <a:chOff x="3219679" y="2534889"/>
              <a:chExt cx="2827717" cy="223227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3312769" y="2579339"/>
                <a:ext cx="1094359" cy="0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4586348" y="2704751"/>
                <a:ext cx="832330" cy="0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4409508" y="2580926"/>
                <a:ext cx="176840" cy="123825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椭圆 35"/>
              <p:cNvSpPr/>
              <p:nvPr/>
            </p:nvSpPr>
            <p:spPr>
              <a:xfrm>
                <a:off x="3219679" y="2534889"/>
                <a:ext cx="88900" cy="88900"/>
              </a:xfrm>
              <a:prstGeom prst="ellipse">
                <a:avLst/>
              </a:prstGeom>
              <a:noFill/>
              <a:ln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5419694" y="2660301"/>
                <a:ext cx="88900" cy="88900"/>
              </a:xfrm>
              <a:prstGeom prst="ellipse">
                <a:avLst/>
              </a:prstGeom>
              <a:noFill/>
              <a:ln>
                <a:solidFill>
                  <a:srgbClr val="02F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H="1">
                <a:off x="5622863" y="2655334"/>
                <a:ext cx="146787" cy="102782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5755755" y="2655334"/>
                <a:ext cx="146787" cy="102782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>
                <a:off x="5900609" y="2655334"/>
                <a:ext cx="146787" cy="102782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本框 7"/>
            <p:cNvSpPr txBox="1"/>
            <p:nvPr/>
          </p:nvSpPr>
          <p:spPr bwMode="auto">
            <a:xfrm>
              <a:off x="2413200" y="4553445"/>
              <a:ext cx="1862418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index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343472" y="4437112"/>
              <a:ext cx="850294" cy="850294"/>
              <a:chOff x="4841875" y="1765300"/>
              <a:chExt cx="2495550" cy="249555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4841875" y="1765300"/>
                <a:ext cx="2495550" cy="2495550"/>
              </a:xfrm>
              <a:prstGeom prst="ellipse">
                <a:avLst/>
              </a:prstGeom>
              <a:solidFill>
                <a:srgbClr val="0E3D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: 空心 51"/>
              <p:cNvSpPr/>
              <p:nvPr/>
            </p:nvSpPr>
            <p:spPr>
              <a:xfrm>
                <a:off x="4841875" y="1765300"/>
                <a:ext cx="2495550" cy="2495550"/>
              </a:xfrm>
              <a:prstGeom prst="donut">
                <a:avLst>
                  <a:gd name="adj" fmla="val 7694"/>
                </a:avLst>
              </a:prstGeom>
              <a:solidFill>
                <a:srgbClr val="0BF1F5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任意多边形: 形状 52"/>
              <p:cNvSpPr/>
              <p:nvPr/>
            </p:nvSpPr>
            <p:spPr>
              <a:xfrm>
                <a:off x="4841875" y="1938708"/>
                <a:ext cx="2495550" cy="2072509"/>
              </a:xfrm>
              <a:custGeom>
                <a:avLst/>
                <a:gdLst>
                  <a:gd name="connsiteX0" fmla="*/ 2360307 w 2495550"/>
                  <a:gd name="connsiteY0" fmla="*/ 511483 h 2072509"/>
                  <a:gd name="connsiteX1" fmla="*/ 2397494 w 2495550"/>
                  <a:gd name="connsiteY1" fmla="*/ 588678 h 2072509"/>
                  <a:gd name="connsiteX2" fmla="*/ 2495550 w 2495550"/>
                  <a:gd name="connsiteY2" fmla="*/ 1074368 h 2072509"/>
                  <a:gd name="connsiteX3" fmla="*/ 2041476 w 2495550"/>
                  <a:gd name="connsiteY3" fmla="*/ 2037212 h 2072509"/>
                  <a:gd name="connsiteX4" fmla="*/ 1994274 w 2495550"/>
                  <a:gd name="connsiteY4" fmla="*/ 2072509 h 2072509"/>
                  <a:gd name="connsiteX5" fmla="*/ 1961739 w 2495550"/>
                  <a:gd name="connsiteY5" fmla="*/ 1999909 h 2072509"/>
                  <a:gd name="connsiteX6" fmla="*/ 1992045 w 2495550"/>
                  <a:gd name="connsiteY6" fmla="*/ 1977247 h 2072509"/>
                  <a:gd name="connsiteX7" fmla="*/ 2417839 w 2495550"/>
                  <a:gd name="connsiteY7" fmla="*/ 1074368 h 2072509"/>
                  <a:gd name="connsiteX8" fmla="*/ 2325890 w 2495550"/>
                  <a:gd name="connsiteY8" fmla="*/ 618926 h 2072509"/>
                  <a:gd name="connsiteX9" fmla="*/ 2301802 w 2495550"/>
                  <a:gd name="connsiteY9" fmla="*/ 568923 h 2072509"/>
                  <a:gd name="connsiteX10" fmla="*/ 615470 w 2495550"/>
                  <a:gd name="connsiteY10" fmla="*/ 0 h 2072509"/>
                  <a:gd name="connsiteX11" fmla="*/ 635985 w 2495550"/>
                  <a:gd name="connsiteY11" fmla="*/ 78371 h 2072509"/>
                  <a:gd name="connsiteX12" fmla="*/ 593581 w 2495550"/>
                  <a:gd name="connsiteY12" fmla="*/ 104133 h 2072509"/>
                  <a:gd name="connsiteX13" fmla="*/ 77711 w 2495550"/>
                  <a:gd name="connsiteY13" fmla="*/ 1074368 h 2072509"/>
                  <a:gd name="connsiteX14" fmla="*/ 169661 w 2495550"/>
                  <a:gd name="connsiteY14" fmla="*/ 1529810 h 2072509"/>
                  <a:gd name="connsiteX15" fmla="*/ 202697 w 2495550"/>
                  <a:gd name="connsiteY15" fmla="*/ 1598390 h 2072509"/>
                  <a:gd name="connsiteX16" fmla="*/ 144192 w 2495550"/>
                  <a:gd name="connsiteY16" fmla="*/ 1655829 h 2072509"/>
                  <a:gd name="connsiteX17" fmla="*/ 98057 w 2495550"/>
                  <a:gd name="connsiteY17" fmla="*/ 1560058 h 2072509"/>
                  <a:gd name="connsiteX18" fmla="*/ 0 w 2495550"/>
                  <a:gd name="connsiteY18" fmla="*/ 1074368 h 2072509"/>
                  <a:gd name="connsiteX19" fmla="*/ 550132 w 2495550"/>
                  <a:gd name="connsiteY19" fmla="*/ 39694 h 207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5550" h="2072509">
                    <a:moveTo>
                      <a:pt x="2360307" y="511483"/>
                    </a:moveTo>
                    <a:lnTo>
                      <a:pt x="2397494" y="588678"/>
                    </a:lnTo>
                    <a:cubicBezTo>
                      <a:pt x="2460635" y="737960"/>
                      <a:pt x="2495550" y="902086"/>
                      <a:pt x="2495550" y="1074368"/>
                    </a:cubicBezTo>
                    <a:cubicBezTo>
                      <a:pt x="2495550" y="1462002"/>
                      <a:pt x="2318791" y="1808352"/>
                      <a:pt x="2041476" y="2037212"/>
                    </a:cubicBezTo>
                    <a:lnTo>
                      <a:pt x="1994274" y="2072509"/>
                    </a:lnTo>
                    <a:lnTo>
                      <a:pt x="1961739" y="1999909"/>
                    </a:lnTo>
                    <a:lnTo>
                      <a:pt x="1992045" y="1977247"/>
                    </a:lnTo>
                    <a:cubicBezTo>
                      <a:pt x="2252088" y="1762640"/>
                      <a:pt x="2417839" y="1437861"/>
                      <a:pt x="2417839" y="1074368"/>
                    </a:cubicBezTo>
                    <a:cubicBezTo>
                      <a:pt x="2417839" y="912816"/>
                      <a:pt x="2385098" y="758911"/>
                      <a:pt x="2325890" y="618926"/>
                    </a:cubicBezTo>
                    <a:lnTo>
                      <a:pt x="2301802" y="568923"/>
                    </a:lnTo>
                    <a:close/>
                    <a:moveTo>
                      <a:pt x="615470" y="0"/>
                    </a:moveTo>
                    <a:lnTo>
                      <a:pt x="635985" y="78371"/>
                    </a:lnTo>
                    <a:lnTo>
                      <a:pt x="593581" y="104133"/>
                    </a:lnTo>
                    <a:cubicBezTo>
                      <a:pt x="282342" y="314401"/>
                      <a:pt x="77711" y="670488"/>
                      <a:pt x="77711" y="1074368"/>
                    </a:cubicBezTo>
                    <a:cubicBezTo>
                      <a:pt x="77711" y="1235920"/>
                      <a:pt x="110452" y="1389826"/>
                      <a:pt x="169661" y="1529810"/>
                    </a:cubicBezTo>
                    <a:lnTo>
                      <a:pt x="202697" y="1598390"/>
                    </a:lnTo>
                    <a:lnTo>
                      <a:pt x="144192" y="1655829"/>
                    </a:lnTo>
                    <a:lnTo>
                      <a:pt x="98057" y="1560058"/>
                    </a:lnTo>
                    <a:cubicBezTo>
                      <a:pt x="34916" y="1410777"/>
                      <a:pt x="0" y="1246650"/>
                      <a:pt x="0" y="1074368"/>
                    </a:cubicBezTo>
                    <a:cubicBezTo>
                      <a:pt x="0" y="643664"/>
                      <a:pt x="218222" y="263928"/>
                      <a:pt x="550132" y="39694"/>
                    </a:cubicBezTo>
                    <a:close/>
                  </a:path>
                </a:pathLst>
              </a:cu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任意多边形: 形状 53"/>
              <p:cNvSpPr/>
              <p:nvPr/>
            </p:nvSpPr>
            <p:spPr>
              <a:xfrm>
                <a:off x="5273868" y="2193926"/>
                <a:ext cx="1634933" cy="1637979"/>
              </a:xfrm>
              <a:custGeom>
                <a:avLst/>
                <a:gdLst>
                  <a:gd name="connsiteX0" fmla="*/ 1539514 w 1634933"/>
                  <a:gd name="connsiteY0" fmla="*/ 698450 h 1637979"/>
                  <a:gd name="connsiteX1" fmla="*/ 1625065 w 1634933"/>
                  <a:gd name="connsiteY1" fmla="*/ 698450 h 1637979"/>
                  <a:gd name="connsiteX2" fmla="*/ 1630704 w 1634933"/>
                  <a:gd name="connsiteY2" fmla="*/ 735397 h 1637979"/>
                  <a:gd name="connsiteX3" fmla="*/ 1634933 w 1634933"/>
                  <a:gd name="connsiteY3" fmla="*/ 819150 h 1637979"/>
                  <a:gd name="connsiteX4" fmla="*/ 899537 w 1634933"/>
                  <a:gd name="connsiteY4" fmla="*/ 1634071 h 1637979"/>
                  <a:gd name="connsiteX5" fmla="*/ 822133 w 1634933"/>
                  <a:gd name="connsiteY5" fmla="*/ 1637979 h 1637979"/>
                  <a:gd name="connsiteX6" fmla="*/ 822133 w 1634933"/>
                  <a:gd name="connsiteY6" fmla="*/ 1553312 h 1637979"/>
                  <a:gd name="connsiteX7" fmla="*/ 890880 w 1634933"/>
                  <a:gd name="connsiteY7" fmla="*/ 1549841 h 1637979"/>
                  <a:gd name="connsiteX8" fmla="*/ 1550266 w 1634933"/>
                  <a:gd name="connsiteY8" fmla="*/ 819150 h 1637979"/>
                  <a:gd name="connsiteX9" fmla="*/ 1546474 w 1634933"/>
                  <a:gd name="connsiteY9" fmla="*/ 744053 h 1637979"/>
                  <a:gd name="connsiteX10" fmla="*/ 815783 w 1634933"/>
                  <a:gd name="connsiteY10" fmla="*/ 0 h 1637979"/>
                  <a:gd name="connsiteX11" fmla="*/ 899537 w 1634933"/>
                  <a:gd name="connsiteY11" fmla="*/ 4229 h 1637979"/>
                  <a:gd name="connsiteX12" fmla="*/ 916941 w 1634933"/>
                  <a:gd name="connsiteY12" fmla="*/ 6886 h 1637979"/>
                  <a:gd name="connsiteX13" fmla="*/ 916941 w 1634933"/>
                  <a:gd name="connsiteY13" fmla="*/ 94865 h 1637979"/>
                  <a:gd name="connsiteX14" fmla="*/ 815783 w 1634933"/>
                  <a:gd name="connsiteY14" fmla="*/ 84667 h 1637979"/>
                  <a:gd name="connsiteX15" fmla="*/ 85092 w 1634933"/>
                  <a:gd name="connsiteY15" fmla="*/ 744053 h 1637979"/>
                  <a:gd name="connsiteX16" fmla="*/ 84667 w 1634933"/>
                  <a:gd name="connsiteY16" fmla="*/ 752475 h 1637979"/>
                  <a:gd name="connsiteX17" fmla="*/ 0 w 1634933"/>
                  <a:gd name="connsiteY17" fmla="*/ 752475 h 1637979"/>
                  <a:gd name="connsiteX18" fmla="*/ 862 w 1634933"/>
                  <a:gd name="connsiteY18" fmla="*/ 735397 h 1637979"/>
                  <a:gd name="connsiteX19" fmla="*/ 815783 w 1634933"/>
                  <a:gd name="connsiteY19" fmla="*/ 0 h 163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4933" h="1637979">
                    <a:moveTo>
                      <a:pt x="1539514" y="698450"/>
                    </a:moveTo>
                    <a:lnTo>
                      <a:pt x="1625065" y="698450"/>
                    </a:lnTo>
                    <a:lnTo>
                      <a:pt x="1630704" y="735397"/>
                    </a:lnTo>
                    <a:cubicBezTo>
                      <a:pt x="1633501" y="762934"/>
                      <a:pt x="1634933" y="790875"/>
                      <a:pt x="1634933" y="819150"/>
                    </a:cubicBezTo>
                    <a:cubicBezTo>
                      <a:pt x="1634933" y="1243279"/>
                      <a:pt x="1312598" y="1592122"/>
                      <a:pt x="899537" y="1634071"/>
                    </a:cubicBezTo>
                    <a:lnTo>
                      <a:pt x="822133" y="1637979"/>
                    </a:lnTo>
                    <a:lnTo>
                      <a:pt x="822133" y="1553312"/>
                    </a:lnTo>
                    <a:lnTo>
                      <a:pt x="890880" y="1549841"/>
                    </a:lnTo>
                    <a:cubicBezTo>
                      <a:pt x="1261248" y="1512228"/>
                      <a:pt x="1550266" y="1199441"/>
                      <a:pt x="1550266" y="819150"/>
                    </a:cubicBezTo>
                    <a:cubicBezTo>
                      <a:pt x="1550266" y="793797"/>
                      <a:pt x="1548982" y="768745"/>
                      <a:pt x="1546474" y="744053"/>
                    </a:cubicBezTo>
                    <a:close/>
                    <a:moveTo>
                      <a:pt x="815783" y="0"/>
                    </a:moveTo>
                    <a:cubicBezTo>
                      <a:pt x="844059" y="0"/>
                      <a:pt x="871999" y="1433"/>
                      <a:pt x="899537" y="4229"/>
                    </a:cubicBezTo>
                    <a:lnTo>
                      <a:pt x="916941" y="6886"/>
                    </a:lnTo>
                    <a:lnTo>
                      <a:pt x="916941" y="94865"/>
                    </a:lnTo>
                    <a:lnTo>
                      <a:pt x="815783" y="84667"/>
                    </a:lnTo>
                    <a:cubicBezTo>
                      <a:pt x="435492" y="84667"/>
                      <a:pt x="122705" y="373686"/>
                      <a:pt x="85092" y="744053"/>
                    </a:cubicBezTo>
                    <a:lnTo>
                      <a:pt x="84667" y="752475"/>
                    </a:lnTo>
                    <a:lnTo>
                      <a:pt x="0" y="752475"/>
                    </a:lnTo>
                    <a:lnTo>
                      <a:pt x="862" y="735397"/>
                    </a:lnTo>
                    <a:cubicBezTo>
                      <a:pt x="42811" y="322336"/>
                      <a:pt x="391655" y="0"/>
                      <a:pt x="815783" y="0"/>
                    </a:cubicBezTo>
                    <a:close/>
                  </a:path>
                </a:pathLst>
              </a:cu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286075" y="4368528"/>
            <a:ext cx="2932146" cy="850294"/>
            <a:chOff x="1343472" y="4437112"/>
            <a:chExt cx="2932146" cy="850294"/>
          </a:xfrm>
        </p:grpSpPr>
        <p:grpSp>
          <p:nvGrpSpPr>
            <p:cNvPr id="42" name="组合 41"/>
            <p:cNvGrpSpPr/>
            <p:nvPr/>
          </p:nvGrpSpPr>
          <p:grpSpPr>
            <a:xfrm>
              <a:off x="2363471" y="5005973"/>
              <a:ext cx="1713665" cy="135281"/>
              <a:chOff x="3219679" y="2534889"/>
              <a:chExt cx="2827717" cy="223227"/>
            </a:xfrm>
          </p:grpSpPr>
          <p:cxnSp>
            <p:nvCxnSpPr>
              <p:cNvPr id="49" name="直接连接符 48"/>
              <p:cNvCxnSpPr/>
              <p:nvPr/>
            </p:nvCxnSpPr>
            <p:spPr>
              <a:xfrm>
                <a:off x="3312769" y="2579339"/>
                <a:ext cx="1094359" cy="0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4586348" y="2704751"/>
                <a:ext cx="832330" cy="0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4409508" y="2580926"/>
                <a:ext cx="176840" cy="123825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椭圆 51"/>
              <p:cNvSpPr/>
              <p:nvPr/>
            </p:nvSpPr>
            <p:spPr>
              <a:xfrm>
                <a:off x="3219679" y="2534889"/>
                <a:ext cx="88900" cy="88900"/>
              </a:xfrm>
              <a:prstGeom prst="ellipse">
                <a:avLst/>
              </a:prstGeom>
              <a:noFill/>
              <a:ln>
                <a:solidFill>
                  <a:srgbClr val="0BF1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5419694" y="2660301"/>
                <a:ext cx="88900" cy="88900"/>
              </a:xfrm>
              <a:prstGeom prst="ellipse">
                <a:avLst/>
              </a:prstGeom>
              <a:noFill/>
              <a:ln>
                <a:solidFill>
                  <a:srgbClr val="02F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cxnSp>
            <p:nvCxnSpPr>
              <p:cNvPr id="54" name="直接连接符 53"/>
              <p:cNvCxnSpPr/>
              <p:nvPr/>
            </p:nvCxnSpPr>
            <p:spPr>
              <a:xfrm flipH="1">
                <a:off x="5622863" y="2655334"/>
                <a:ext cx="146787" cy="102782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flipH="1">
                <a:off x="5755755" y="2655334"/>
                <a:ext cx="146787" cy="102782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>
                <a:off x="5900609" y="2655334"/>
                <a:ext cx="146787" cy="102782"/>
              </a:xfrm>
              <a:prstGeom prst="line">
                <a:avLst/>
              </a:prstGeom>
              <a:ln w="12700" cap="rnd">
                <a:solidFill>
                  <a:srgbClr val="0BF1F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文本框 7"/>
            <p:cNvSpPr txBox="1"/>
            <p:nvPr/>
          </p:nvSpPr>
          <p:spPr bwMode="auto">
            <a:xfrm>
              <a:off x="2413200" y="4553445"/>
              <a:ext cx="1862418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kern="0" dirty="0">
                  <a:gradFill>
                    <a:gsLst>
                      <a:gs pos="0">
                        <a:srgbClr val="FFFFFF"/>
                      </a:gs>
                      <a:gs pos="89000">
                        <a:srgbClr val="0BF1F5"/>
                      </a:gs>
                    </a:gsLst>
                    <a:lin ang="5400000" scaled="1"/>
                  </a:gradFill>
                  <a:cs typeface="+mn-ea"/>
                  <a:sym typeface="+mn-lt"/>
                </a:rPr>
                <a:t>values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343472" y="4437112"/>
              <a:ext cx="850294" cy="850294"/>
              <a:chOff x="4841875" y="1765300"/>
              <a:chExt cx="2495550" cy="249555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4841875" y="1765300"/>
                <a:ext cx="2495550" cy="2495550"/>
              </a:xfrm>
              <a:prstGeom prst="ellipse">
                <a:avLst/>
              </a:prstGeom>
              <a:solidFill>
                <a:srgbClr val="0E3D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圆: 空心 51"/>
              <p:cNvSpPr/>
              <p:nvPr/>
            </p:nvSpPr>
            <p:spPr>
              <a:xfrm>
                <a:off x="4841875" y="1765300"/>
                <a:ext cx="2495550" cy="2495550"/>
              </a:xfrm>
              <a:prstGeom prst="donut">
                <a:avLst>
                  <a:gd name="adj" fmla="val 7694"/>
                </a:avLst>
              </a:prstGeom>
              <a:solidFill>
                <a:srgbClr val="0BF1F5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52"/>
              <p:cNvSpPr/>
              <p:nvPr/>
            </p:nvSpPr>
            <p:spPr>
              <a:xfrm>
                <a:off x="4841875" y="1938708"/>
                <a:ext cx="2495550" cy="2072509"/>
              </a:xfrm>
              <a:custGeom>
                <a:avLst/>
                <a:gdLst>
                  <a:gd name="connsiteX0" fmla="*/ 2360307 w 2495550"/>
                  <a:gd name="connsiteY0" fmla="*/ 511483 h 2072509"/>
                  <a:gd name="connsiteX1" fmla="*/ 2397494 w 2495550"/>
                  <a:gd name="connsiteY1" fmla="*/ 588678 h 2072509"/>
                  <a:gd name="connsiteX2" fmla="*/ 2495550 w 2495550"/>
                  <a:gd name="connsiteY2" fmla="*/ 1074368 h 2072509"/>
                  <a:gd name="connsiteX3" fmla="*/ 2041476 w 2495550"/>
                  <a:gd name="connsiteY3" fmla="*/ 2037212 h 2072509"/>
                  <a:gd name="connsiteX4" fmla="*/ 1994274 w 2495550"/>
                  <a:gd name="connsiteY4" fmla="*/ 2072509 h 2072509"/>
                  <a:gd name="connsiteX5" fmla="*/ 1961739 w 2495550"/>
                  <a:gd name="connsiteY5" fmla="*/ 1999909 h 2072509"/>
                  <a:gd name="connsiteX6" fmla="*/ 1992045 w 2495550"/>
                  <a:gd name="connsiteY6" fmla="*/ 1977247 h 2072509"/>
                  <a:gd name="connsiteX7" fmla="*/ 2417839 w 2495550"/>
                  <a:gd name="connsiteY7" fmla="*/ 1074368 h 2072509"/>
                  <a:gd name="connsiteX8" fmla="*/ 2325890 w 2495550"/>
                  <a:gd name="connsiteY8" fmla="*/ 618926 h 2072509"/>
                  <a:gd name="connsiteX9" fmla="*/ 2301802 w 2495550"/>
                  <a:gd name="connsiteY9" fmla="*/ 568923 h 2072509"/>
                  <a:gd name="connsiteX10" fmla="*/ 615470 w 2495550"/>
                  <a:gd name="connsiteY10" fmla="*/ 0 h 2072509"/>
                  <a:gd name="connsiteX11" fmla="*/ 635985 w 2495550"/>
                  <a:gd name="connsiteY11" fmla="*/ 78371 h 2072509"/>
                  <a:gd name="connsiteX12" fmla="*/ 593581 w 2495550"/>
                  <a:gd name="connsiteY12" fmla="*/ 104133 h 2072509"/>
                  <a:gd name="connsiteX13" fmla="*/ 77711 w 2495550"/>
                  <a:gd name="connsiteY13" fmla="*/ 1074368 h 2072509"/>
                  <a:gd name="connsiteX14" fmla="*/ 169661 w 2495550"/>
                  <a:gd name="connsiteY14" fmla="*/ 1529810 h 2072509"/>
                  <a:gd name="connsiteX15" fmla="*/ 202697 w 2495550"/>
                  <a:gd name="connsiteY15" fmla="*/ 1598390 h 2072509"/>
                  <a:gd name="connsiteX16" fmla="*/ 144192 w 2495550"/>
                  <a:gd name="connsiteY16" fmla="*/ 1655829 h 2072509"/>
                  <a:gd name="connsiteX17" fmla="*/ 98057 w 2495550"/>
                  <a:gd name="connsiteY17" fmla="*/ 1560058 h 2072509"/>
                  <a:gd name="connsiteX18" fmla="*/ 0 w 2495550"/>
                  <a:gd name="connsiteY18" fmla="*/ 1074368 h 2072509"/>
                  <a:gd name="connsiteX19" fmla="*/ 550132 w 2495550"/>
                  <a:gd name="connsiteY19" fmla="*/ 39694 h 207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5550" h="2072509">
                    <a:moveTo>
                      <a:pt x="2360307" y="511483"/>
                    </a:moveTo>
                    <a:lnTo>
                      <a:pt x="2397494" y="588678"/>
                    </a:lnTo>
                    <a:cubicBezTo>
                      <a:pt x="2460635" y="737960"/>
                      <a:pt x="2495550" y="902086"/>
                      <a:pt x="2495550" y="1074368"/>
                    </a:cubicBezTo>
                    <a:cubicBezTo>
                      <a:pt x="2495550" y="1462002"/>
                      <a:pt x="2318791" y="1808352"/>
                      <a:pt x="2041476" y="2037212"/>
                    </a:cubicBezTo>
                    <a:lnTo>
                      <a:pt x="1994274" y="2072509"/>
                    </a:lnTo>
                    <a:lnTo>
                      <a:pt x="1961739" y="1999909"/>
                    </a:lnTo>
                    <a:lnTo>
                      <a:pt x="1992045" y="1977247"/>
                    </a:lnTo>
                    <a:cubicBezTo>
                      <a:pt x="2252088" y="1762640"/>
                      <a:pt x="2417839" y="1437861"/>
                      <a:pt x="2417839" y="1074368"/>
                    </a:cubicBezTo>
                    <a:cubicBezTo>
                      <a:pt x="2417839" y="912816"/>
                      <a:pt x="2385098" y="758911"/>
                      <a:pt x="2325890" y="618926"/>
                    </a:cubicBezTo>
                    <a:lnTo>
                      <a:pt x="2301802" y="568923"/>
                    </a:lnTo>
                    <a:close/>
                    <a:moveTo>
                      <a:pt x="615470" y="0"/>
                    </a:moveTo>
                    <a:lnTo>
                      <a:pt x="635985" y="78371"/>
                    </a:lnTo>
                    <a:lnTo>
                      <a:pt x="593581" y="104133"/>
                    </a:lnTo>
                    <a:cubicBezTo>
                      <a:pt x="282342" y="314401"/>
                      <a:pt x="77711" y="670488"/>
                      <a:pt x="77711" y="1074368"/>
                    </a:cubicBezTo>
                    <a:cubicBezTo>
                      <a:pt x="77711" y="1235920"/>
                      <a:pt x="110452" y="1389826"/>
                      <a:pt x="169661" y="1529810"/>
                    </a:cubicBezTo>
                    <a:lnTo>
                      <a:pt x="202697" y="1598390"/>
                    </a:lnTo>
                    <a:lnTo>
                      <a:pt x="144192" y="1655829"/>
                    </a:lnTo>
                    <a:lnTo>
                      <a:pt x="98057" y="1560058"/>
                    </a:lnTo>
                    <a:cubicBezTo>
                      <a:pt x="34916" y="1410777"/>
                      <a:pt x="0" y="1246650"/>
                      <a:pt x="0" y="1074368"/>
                    </a:cubicBezTo>
                    <a:cubicBezTo>
                      <a:pt x="0" y="643664"/>
                      <a:pt x="218222" y="263928"/>
                      <a:pt x="550132" y="39694"/>
                    </a:cubicBezTo>
                    <a:close/>
                  </a:path>
                </a:pathLst>
              </a:cu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任意多边形: 形状 53"/>
              <p:cNvSpPr/>
              <p:nvPr/>
            </p:nvSpPr>
            <p:spPr>
              <a:xfrm>
                <a:off x="5273868" y="2193926"/>
                <a:ext cx="1634933" cy="1637979"/>
              </a:xfrm>
              <a:custGeom>
                <a:avLst/>
                <a:gdLst>
                  <a:gd name="connsiteX0" fmla="*/ 1539514 w 1634933"/>
                  <a:gd name="connsiteY0" fmla="*/ 698450 h 1637979"/>
                  <a:gd name="connsiteX1" fmla="*/ 1625065 w 1634933"/>
                  <a:gd name="connsiteY1" fmla="*/ 698450 h 1637979"/>
                  <a:gd name="connsiteX2" fmla="*/ 1630704 w 1634933"/>
                  <a:gd name="connsiteY2" fmla="*/ 735397 h 1637979"/>
                  <a:gd name="connsiteX3" fmla="*/ 1634933 w 1634933"/>
                  <a:gd name="connsiteY3" fmla="*/ 819150 h 1637979"/>
                  <a:gd name="connsiteX4" fmla="*/ 899537 w 1634933"/>
                  <a:gd name="connsiteY4" fmla="*/ 1634071 h 1637979"/>
                  <a:gd name="connsiteX5" fmla="*/ 822133 w 1634933"/>
                  <a:gd name="connsiteY5" fmla="*/ 1637979 h 1637979"/>
                  <a:gd name="connsiteX6" fmla="*/ 822133 w 1634933"/>
                  <a:gd name="connsiteY6" fmla="*/ 1553312 h 1637979"/>
                  <a:gd name="connsiteX7" fmla="*/ 890880 w 1634933"/>
                  <a:gd name="connsiteY7" fmla="*/ 1549841 h 1637979"/>
                  <a:gd name="connsiteX8" fmla="*/ 1550266 w 1634933"/>
                  <a:gd name="connsiteY8" fmla="*/ 819150 h 1637979"/>
                  <a:gd name="connsiteX9" fmla="*/ 1546474 w 1634933"/>
                  <a:gd name="connsiteY9" fmla="*/ 744053 h 1637979"/>
                  <a:gd name="connsiteX10" fmla="*/ 815783 w 1634933"/>
                  <a:gd name="connsiteY10" fmla="*/ 0 h 1637979"/>
                  <a:gd name="connsiteX11" fmla="*/ 899537 w 1634933"/>
                  <a:gd name="connsiteY11" fmla="*/ 4229 h 1637979"/>
                  <a:gd name="connsiteX12" fmla="*/ 916941 w 1634933"/>
                  <a:gd name="connsiteY12" fmla="*/ 6886 h 1637979"/>
                  <a:gd name="connsiteX13" fmla="*/ 916941 w 1634933"/>
                  <a:gd name="connsiteY13" fmla="*/ 94865 h 1637979"/>
                  <a:gd name="connsiteX14" fmla="*/ 815783 w 1634933"/>
                  <a:gd name="connsiteY14" fmla="*/ 84667 h 1637979"/>
                  <a:gd name="connsiteX15" fmla="*/ 85092 w 1634933"/>
                  <a:gd name="connsiteY15" fmla="*/ 744053 h 1637979"/>
                  <a:gd name="connsiteX16" fmla="*/ 84667 w 1634933"/>
                  <a:gd name="connsiteY16" fmla="*/ 752475 h 1637979"/>
                  <a:gd name="connsiteX17" fmla="*/ 0 w 1634933"/>
                  <a:gd name="connsiteY17" fmla="*/ 752475 h 1637979"/>
                  <a:gd name="connsiteX18" fmla="*/ 862 w 1634933"/>
                  <a:gd name="connsiteY18" fmla="*/ 735397 h 1637979"/>
                  <a:gd name="connsiteX19" fmla="*/ 815783 w 1634933"/>
                  <a:gd name="connsiteY19" fmla="*/ 0 h 163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4933" h="1637979">
                    <a:moveTo>
                      <a:pt x="1539514" y="698450"/>
                    </a:moveTo>
                    <a:lnTo>
                      <a:pt x="1625065" y="698450"/>
                    </a:lnTo>
                    <a:lnTo>
                      <a:pt x="1630704" y="735397"/>
                    </a:lnTo>
                    <a:cubicBezTo>
                      <a:pt x="1633501" y="762934"/>
                      <a:pt x="1634933" y="790875"/>
                      <a:pt x="1634933" y="819150"/>
                    </a:cubicBezTo>
                    <a:cubicBezTo>
                      <a:pt x="1634933" y="1243279"/>
                      <a:pt x="1312598" y="1592122"/>
                      <a:pt x="899537" y="1634071"/>
                    </a:cubicBezTo>
                    <a:lnTo>
                      <a:pt x="822133" y="1637979"/>
                    </a:lnTo>
                    <a:lnTo>
                      <a:pt x="822133" y="1553312"/>
                    </a:lnTo>
                    <a:lnTo>
                      <a:pt x="890880" y="1549841"/>
                    </a:lnTo>
                    <a:cubicBezTo>
                      <a:pt x="1261248" y="1512228"/>
                      <a:pt x="1550266" y="1199441"/>
                      <a:pt x="1550266" y="819150"/>
                    </a:cubicBezTo>
                    <a:cubicBezTo>
                      <a:pt x="1550266" y="793797"/>
                      <a:pt x="1548982" y="768745"/>
                      <a:pt x="1546474" y="744053"/>
                    </a:cubicBezTo>
                    <a:close/>
                    <a:moveTo>
                      <a:pt x="815783" y="0"/>
                    </a:moveTo>
                    <a:cubicBezTo>
                      <a:pt x="844059" y="0"/>
                      <a:pt x="871999" y="1433"/>
                      <a:pt x="899537" y="4229"/>
                    </a:cubicBezTo>
                    <a:lnTo>
                      <a:pt x="916941" y="6886"/>
                    </a:lnTo>
                    <a:lnTo>
                      <a:pt x="916941" y="94865"/>
                    </a:lnTo>
                    <a:lnTo>
                      <a:pt x="815783" y="84667"/>
                    </a:lnTo>
                    <a:cubicBezTo>
                      <a:pt x="435492" y="84667"/>
                      <a:pt x="122705" y="373686"/>
                      <a:pt x="85092" y="744053"/>
                    </a:cubicBezTo>
                    <a:lnTo>
                      <a:pt x="84667" y="752475"/>
                    </a:lnTo>
                    <a:lnTo>
                      <a:pt x="0" y="752475"/>
                    </a:lnTo>
                    <a:lnTo>
                      <a:pt x="862" y="735397"/>
                    </a:lnTo>
                    <a:cubicBezTo>
                      <a:pt x="42811" y="322336"/>
                      <a:pt x="391655" y="0"/>
                      <a:pt x="815783" y="0"/>
                    </a:cubicBezTo>
                    <a:close/>
                  </a:path>
                </a:pathLst>
              </a:custGeom>
              <a:solidFill>
                <a:srgbClr val="0BF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理解索引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82931" y="4244862"/>
            <a:ext cx="212066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b="1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如这个表格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95041" y="1772816"/>
          <a:ext cx="81280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CD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语文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CD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数学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CD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英语</a:t>
                      </a:r>
                    </a:p>
                  </a:txBody>
                  <a:tcPr>
                    <a:solidFill>
                      <a:srgbClr val="9C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小红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小明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小刚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王二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张三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160453" y="5286384"/>
            <a:ext cx="2063339" cy="577461"/>
            <a:chOff x="1671073" y="1704158"/>
            <a:chExt cx="2063339" cy="577461"/>
          </a:xfrm>
        </p:grpSpPr>
        <p:sp>
          <p:nvSpPr>
            <p:cNvPr id="8" name="Rounded Rectangle 92"/>
            <p:cNvSpPr/>
            <p:nvPr/>
          </p:nvSpPr>
          <p:spPr>
            <a:xfrm>
              <a:off x="1671073" y="1717585"/>
              <a:ext cx="2063339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851794" y="1704158"/>
              <a:ext cx="18337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auto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columns:科目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68937" y="5299811"/>
            <a:ext cx="2063339" cy="577461"/>
            <a:chOff x="1671073" y="1704158"/>
            <a:chExt cx="2063339" cy="577461"/>
          </a:xfrm>
        </p:grpSpPr>
        <p:sp>
          <p:nvSpPr>
            <p:cNvPr id="14" name="Rounded Rectangle 92"/>
            <p:cNvSpPr/>
            <p:nvPr/>
          </p:nvSpPr>
          <p:spPr>
            <a:xfrm>
              <a:off x="1671073" y="1717585"/>
              <a:ext cx="2063339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45449" y="1704158"/>
              <a:ext cx="1514585" cy="504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auto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index:姓名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12224" y="5286384"/>
            <a:ext cx="2201366" cy="585658"/>
            <a:chOff x="1533046" y="1695961"/>
            <a:chExt cx="2201366" cy="585658"/>
          </a:xfrm>
        </p:grpSpPr>
        <p:sp>
          <p:nvSpPr>
            <p:cNvPr id="17" name="Rounded Rectangle 92"/>
            <p:cNvSpPr/>
            <p:nvPr/>
          </p:nvSpPr>
          <p:spPr>
            <a:xfrm>
              <a:off x="1671073" y="1717585"/>
              <a:ext cx="2063339" cy="56403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61D6FE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33046" y="1695961"/>
              <a:ext cx="2107877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457200" algn="just" eaLnBrk="1" fontAlgn="auto" latinLnBrk="0" hangingPunct="1">
                <a:lnSpc>
                  <a:spcPct val="150000"/>
                </a:lnSpc>
                <a:buClr>
                  <a:srgbClr val="032089"/>
                </a:buClr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values:成绩</a:t>
              </a:r>
            </a:p>
          </p:txBody>
        </p:sp>
      </p:grpSp>
      <p:sp>
        <p:nvSpPr>
          <p:cNvPr id="19" name="左大括号 18"/>
          <p:cNvSpPr/>
          <p:nvPr/>
        </p:nvSpPr>
        <p:spPr>
          <a:xfrm rot="5400000">
            <a:off x="5891235" y="1742781"/>
            <a:ext cx="504056" cy="6575246"/>
          </a:xfrm>
          <a:prstGeom prst="leftBrace">
            <a:avLst>
              <a:gd name="adj1" fmla="val 51298"/>
              <a:gd name="adj2" fmla="val 4890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5" y="2640965"/>
            <a:ext cx="6057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索引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索引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7408" y="1196752"/>
            <a:ext cx="10369152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因为DataFrame的结构原因，所以就会分为行索引和列索引。在DataFrame中columns是主要索引对象，在和Series运算中就可以体现出来。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列索引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列索引比较简单，索引下标就是columns：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df.语文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或者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df['语文']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执行上面示例代码，输出结果如下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55895" y="2348880"/>
            <a:ext cx="4480665" cy="923330"/>
          </a:xfrm>
          <a:prstGeom prst="rect">
            <a:avLst/>
          </a:prstGeom>
          <a:noFill/>
          <a:ln w="12700" cmpd="sng">
            <a:solidFill>
              <a:srgbClr val="9CD7E7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1800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注：</a:t>
            </a:r>
            <a:r>
              <a:rPr lang="zh-CN" altLang="en-US" sz="18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df[ ]--选择列，整数可以选择行，但是不能单独选择，要用切片的方式如df[:2]</a:t>
            </a:r>
          </a:p>
        </p:txBody>
      </p:sp>
      <p:sp>
        <p:nvSpPr>
          <p:cNvPr id="6" name="矩形 5"/>
          <p:cNvSpPr/>
          <p:nvPr/>
        </p:nvSpPr>
        <p:spPr>
          <a:xfrm>
            <a:off x="1055440" y="2348880"/>
            <a:ext cx="5328592" cy="3240360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" name="组合 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029082" y="3573016"/>
            <a:ext cx="3734289" cy="3074665"/>
            <a:chOff x="3043238" y="1141413"/>
            <a:chExt cx="6075363" cy="5002212"/>
          </a:xfrm>
        </p:grpSpPr>
        <p:sp>
          <p:nvSpPr>
            <p:cNvPr id="8" name="ïślïḑe"/>
            <p:cNvSpPr/>
            <p:nvPr/>
          </p:nvSpPr>
          <p:spPr bwMode="auto">
            <a:xfrm>
              <a:off x="3579813" y="1141413"/>
              <a:ext cx="2819400" cy="614362"/>
            </a:xfrm>
            <a:custGeom>
              <a:avLst/>
              <a:gdLst>
                <a:gd name="T0" fmla="*/ 0 w 4258"/>
                <a:gd name="T1" fmla="*/ 752 h 929"/>
                <a:gd name="T2" fmla="*/ 177 w 4258"/>
                <a:gd name="T3" fmla="*/ 929 h 929"/>
                <a:gd name="T4" fmla="*/ 4081 w 4258"/>
                <a:gd name="T5" fmla="*/ 929 h 929"/>
                <a:gd name="T6" fmla="*/ 4258 w 4258"/>
                <a:gd name="T7" fmla="*/ 752 h 929"/>
                <a:gd name="T8" fmla="*/ 4258 w 4258"/>
                <a:gd name="T9" fmla="*/ 177 h 929"/>
                <a:gd name="T10" fmla="*/ 4081 w 4258"/>
                <a:gd name="T11" fmla="*/ 0 h 929"/>
                <a:gd name="T12" fmla="*/ 177 w 4258"/>
                <a:gd name="T13" fmla="*/ 0 h 929"/>
                <a:gd name="T14" fmla="*/ 0 w 4258"/>
                <a:gd name="T15" fmla="*/ 177 h 929"/>
                <a:gd name="T16" fmla="*/ 0 w 4258"/>
                <a:gd name="T17" fmla="*/ 752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8" h="929">
                  <a:moveTo>
                    <a:pt x="0" y="752"/>
                  </a:moveTo>
                  <a:cubicBezTo>
                    <a:pt x="0" y="849"/>
                    <a:pt x="80" y="929"/>
                    <a:pt x="177" y="929"/>
                  </a:cubicBezTo>
                  <a:cubicBezTo>
                    <a:pt x="4081" y="929"/>
                    <a:pt x="4081" y="929"/>
                    <a:pt x="4081" y="929"/>
                  </a:cubicBezTo>
                  <a:cubicBezTo>
                    <a:pt x="4179" y="929"/>
                    <a:pt x="4258" y="849"/>
                    <a:pt x="4258" y="752"/>
                  </a:cubicBezTo>
                  <a:cubicBezTo>
                    <a:pt x="4258" y="177"/>
                    <a:pt x="4258" y="177"/>
                    <a:pt x="4258" y="177"/>
                  </a:cubicBezTo>
                  <a:cubicBezTo>
                    <a:pt x="4258" y="79"/>
                    <a:pt x="4179" y="0"/>
                    <a:pt x="40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  <a:lnTo>
                    <a:pt x="0" y="752"/>
                  </a:lnTo>
                  <a:close/>
                </a:path>
              </a:pathLst>
            </a:cu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ṥľíḍé"/>
            <p:cNvSpPr/>
            <p:nvPr/>
          </p:nvSpPr>
          <p:spPr bwMode="auto">
            <a:xfrm>
              <a:off x="4211638" y="1196975"/>
              <a:ext cx="2127250" cy="503237"/>
            </a:xfrm>
            <a:custGeom>
              <a:avLst/>
              <a:gdLst>
                <a:gd name="T0" fmla="*/ 3066 w 3211"/>
                <a:gd name="T1" fmla="*/ 0 h 761"/>
                <a:gd name="T2" fmla="*/ 3211 w 3211"/>
                <a:gd name="T3" fmla="*/ 145 h 761"/>
                <a:gd name="T4" fmla="*/ 3211 w 3211"/>
                <a:gd name="T5" fmla="*/ 616 h 761"/>
                <a:gd name="T6" fmla="*/ 3066 w 3211"/>
                <a:gd name="T7" fmla="*/ 761 h 761"/>
                <a:gd name="T8" fmla="*/ 0 w 3211"/>
                <a:gd name="T9" fmla="*/ 761 h 761"/>
                <a:gd name="T10" fmla="*/ 0 w 3211"/>
                <a:gd name="T11" fmla="*/ 0 h 761"/>
                <a:gd name="T12" fmla="*/ 3066 w 3211"/>
                <a:gd name="T13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1" h="761">
                  <a:moveTo>
                    <a:pt x="3066" y="0"/>
                  </a:moveTo>
                  <a:cubicBezTo>
                    <a:pt x="3146" y="0"/>
                    <a:pt x="3211" y="65"/>
                    <a:pt x="3211" y="145"/>
                  </a:cubicBezTo>
                  <a:cubicBezTo>
                    <a:pt x="3211" y="616"/>
                    <a:pt x="3211" y="616"/>
                    <a:pt x="3211" y="616"/>
                  </a:cubicBezTo>
                  <a:cubicBezTo>
                    <a:pt x="3211" y="696"/>
                    <a:pt x="3146" y="761"/>
                    <a:pt x="3066" y="761"/>
                  </a:cubicBezTo>
                  <a:cubicBezTo>
                    <a:pt x="0" y="761"/>
                    <a:pt x="0" y="761"/>
                    <a:pt x="0" y="76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ṡḻïďè"/>
            <p:cNvSpPr/>
            <p:nvPr/>
          </p:nvSpPr>
          <p:spPr bwMode="auto">
            <a:xfrm>
              <a:off x="3686176" y="1220788"/>
              <a:ext cx="476250" cy="442912"/>
            </a:xfrm>
            <a:custGeom>
              <a:avLst/>
              <a:gdLst>
                <a:gd name="T0" fmla="*/ 644 w 718"/>
                <a:gd name="T1" fmla="*/ 92 h 667"/>
                <a:gd name="T2" fmla="*/ 359 w 718"/>
                <a:gd name="T3" fmla="*/ 74 h 667"/>
                <a:gd name="T4" fmla="*/ 329 w 718"/>
                <a:gd name="T5" fmla="*/ 343 h 667"/>
                <a:gd name="T6" fmla="*/ 242 w 718"/>
                <a:gd name="T7" fmla="*/ 420 h 667"/>
                <a:gd name="T8" fmla="*/ 198 w 718"/>
                <a:gd name="T9" fmla="*/ 425 h 667"/>
                <a:gd name="T10" fmla="*/ 17 w 718"/>
                <a:gd name="T11" fmla="*/ 584 h 667"/>
                <a:gd name="T12" fmla="*/ 16 w 718"/>
                <a:gd name="T13" fmla="*/ 645 h 667"/>
                <a:gd name="T14" fmla="*/ 76 w 718"/>
                <a:gd name="T15" fmla="*/ 652 h 667"/>
                <a:gd name="T16" fmla="*/ 257 w 718"/>
                <a:gd name="T17" fmla="*/ 493 h 667"/>
                <a:gd name="T18" fmla="*/ 268 w 718"/>
                <a:gd name="T19" fmla="*/ 450 h 667"/>
                <a:gd name="T20" fmla="*/ 355 w 718"/>
                <a:gd name="T21" fmla="*/ 373 h 667"/>
                <a:gd name="T22" fmla="*/ 626 w 718"/>
                <a:gd name="T23" fmla="*/ 377 h 667"/>
                <a:gd name="T24" fmla="*/ 644 w 718"/>
                <a:gd name="T25" fmla="*/ 92 h 667"/>
                <a:gd name="T26" fmla="*/ 492 w 718"/>
                <a:gd name="T27" fmla="*/ 390 h 667"/>
                <a:gd name="T28" fmla="*/ 327 w 718"/>
                <a:gd name="T29" fmla="*/ 225 h 667"/>
                <a:gd name="T30" fmla="*/ 492 w 718"/>
                <a:gd name="T31" fmla="*/ 60 h 667"/>
                <a:gd name="T32" fmla="*/ 656 w 718"/>
                <a:gd name="T33" fmla="*/ 225 h 667"/>
                <a:gd name="T34" fmla="*/ 492 w 718"/>
                <a:gd name="T35" fmla="*/ 39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8" h="667">
                  <a:moveTo>
                    <a:pt x="644" y="92"/>
                  </a:moveTo>
                  <a:cubicBezTo>
                    <a:pt x="571" y="9"/>
                    <a:pt x="443" y="0"/>
                    <a:pt x="359" y="74"/>
                  </a:cubicBezTo>
                  <a:cubicBezTo>
                    <a:pt x="281" y="143"/>
                    <a:pt x="269" y="260"/>
                    <a:pt x="329" y="343"/>
                  </a:cubicBezTo>
                  <a:cubicBezTo>
                    <a:pt x="242" y="420"/>
                    <a:pt x="242" y="420"/>
                    <a:pt x="242" y="420"/>
                  </a:cubicBezTo>
                  <a:cubicBezTo>
                    <a:pt x="227" y="413"/>
                    <a:pt x="210" y="415"/>
                    <a:pt x="198" y="425"/>
                  </a:cubicBezTo>
                  <a:cubicBezTo>
                    <a:pt x="17" y="584"/>
                    <a:pt x="17" y="584"/>
                    <a:pt x="17" y="584"/>
                  </a:cubicBezTo>
                  <a:cubicBezTo>
                    <a:pt x="0" y="599"/>
                    <a:pt x="0" y="626"/>
                    <a:pt x="16" y="645"/>
                  </a:cubicBezTo>
                  <a:cubicBezTo>
                    <a:pt x="32" y="663"/>
                    <a:pt x="59" y="667"/>
                    <a:pt x="76" y="652"/>
                  </a:cubicBezTo>
                  <a:cubicBezTo>
                    <a:pt x="257" y="493"/>
                    <a:pt x="257" y="493"/>
                    <a:pt x="257" y="493"/>
                  </a:cubicBezTo>
                  <a:cubicBezTo>
                    <a:pt x="269" y="482"/>
                    <a:pt x="273" y="465"/>
                    <a:pt x="268" y="450"/>
                  </a:cubicBezTo>
                  <a:cubicBezTo>
                    <a:pt x="355" y="373"/>
                    <a:pt x="355" y="373"/>
                    <a:pt x="355" y="373"/>
                  </a:cubicBezTo>
                  <a:cubicBezTo>
                    <a:pt x="430" y="443"/>
                    <a:pt x="547" y="447"/>
                    <a:pt x="626" y="377"/>
                  </a:cubicBezTo>
                  <a:cubicBezTo>
                    <a:pt x="710" y="304"/>
                    <a:pt x="718" y="176"/>
                    <a:pt x="644" y="92"/>
                  </a:cubicBezTo>
                  <a:close/>
                  <a:moveTo>
                    <a:pt x="492" y="390"/>
                  </a:moveTo>
                  <a:cubicBezTo>
                    <a:pt x="401" y="390"/>
                    <a:pt x="327" y="316"/>
                    <a:pt x="327" y="225"/>
                  </a:cubicBezTo>
                  <a:cubicBezTo>
                    <a:pt x="327" y="134"/>
                    <a:pt x="401" y="60"/>
                    <a:pt x="492" y="60"/>
                  </a:cubicBezTo>
                  <a:cubicBezTo>
                    <a:pt x="583" y="60"/>
                    <a:pt x="656" y="134"/>
                    <a:pt x="656" y="225"/>
                  </a:cubicBezTo>
                  <a:cubicBezTo>
                    <a:pt x="656" y="316"/>
                    <a:pt x="583" y="390"/>
                    <a:pt x="492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$ḷîḋê"/>
            <p:cNvSpPr/>
            <p:nvPr/>
          </p:nvSpPr>
          <p:spPr bwMode="auto">
            <a:xfrm>
              <a:off x="5648326" y="1384300"/>
              <a:ext cx="128588" cy="1285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ṧḻïḋé"/>
            <p:cNvSpPr/>
            <p:nvPr/>
          </p:nvSpPr>
          <p:spPr bwMode="auto">
            <a:xfrm>
              <a:off x="5211763" y="1384300"/>
              <a:ext cx="128588" cy="1285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ľiḓè"/>
            <p:cNvSpPr/>
            <p:nvPr/>
          </p:nvSpPr>
          <p:spPr bwMode="auto">
            <a:xfrm>
              <a:off x="4773613" y="1384300"/>
              <a:ext cx="128588" cy="1285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ṡľíḍê"/>
            <p:cNvSpPr/>
            <p:nvPr/>
          </p:nvSpPr>
          <p:spPr bwMode="auto">
            <a:xfrm>
              <a:off x="5608638" y="5164138"/>
              <a:ext cx="1219200" cy="288925"/>
            </a:xfrm>
            <a:custGeom>
              <a:avLst/>
              <a:gdLst>
                <a:gd name="T0" fmla="*/ 0 w 1842"/>
                <a:gd name="T1" fmla="*/ 335 h 436"/>
                <a:gd name="T2" fmla="*/ 276 w 1842"/>
                <a:gd name="T3" fmla="*/ 0 h 436"/>
                <a:gd name="T4" fmla="*/ 1566 w 1842"/>
                <a:gd name="T5" fmla="*/ 0 h 436"/>
                <a:gd name="T6" fmla="*/ 1842 w 1842"/>
                <a:gd name="T7" fmla="*/ 335 h 436"/>
                <a:gd name="T8" fmla="*/ 1842 w 1842"/>
                <a:gd name="T9" fmla="*/ 436 h 436"/>
                <a:gd name="T10" fmla="*/ 0 w 1842"/>
                <a:gd name="T11" fmla="*/ 436 h 436"/>
                <a:gd name="T12" fmla="*/ 0 w 1842"/>
                <a:gd name="T13" fmla="*/ 3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2" h="436">
                  <a:moveTo>
                    <a:pt x="0" y="335"/>
                  </a:moveTo>
                  <a:cubicBezTo>
                    <a:pt x="0" y="150"/>
                    <a:pt x="124" y="0"/>
                    <a:pt x="276" y="0"/>
                  </a:cubicBezTo>
                  <a:cubicBezTo>
                    <a:pt x="1566" y="0"/>
                    <a:pt x="1566" y="0"/>
                    <a:pt x="1566" y="0"/>
                  </a:cubicBezTo>
                  <a:cubicBezTo>
                    <a:pt x="1718" y="0"/>
                    <a:pt x="1842" y="150"/>
                    <a:pt x="1842" y="335"/>
                  </a:cubicBezTo>
                  <a:cubicBezTo>
                    <a:pt x="1842" y="436"/>
                    <a:pt x="1842" y="436"/>
                    <a:pt x="1842" y="436"/>
                  </a:cubicBezTo>
                  <a:cubicBezTo>
                    <a:pt x="0" y="436"/>
                    <a:pt x="0" y="436"/>
                    <a:pt x="0" y="436"/>
                  </a:cubicBezTo>
                  <a:lnTo>
                    <a:pt x="0" y="335"/>
                  </a:lnTo>
                  <a:close/>
                </a:path>
              </a:pathLst>
            </a:custGeom>
            <a:solidFill>
              <a:srgbClr val="10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ŝḻiďe"/>
            <p:cNvSpPr/>
            <p:nvPr/>
          </p:nvSpPr>
          <p:spPr bwMode="auto">
            <a:xfrm>
              <a:off x="5608638" y="5453063"/>
              <a:ext cx="1219200" cy="493712"/>
            </a:xfrm>
            <a:custGeom>
              <a:avLst/>
              <a:gdLst>
                <a:gd name="T0" fmla="*/ 1842 w 1842"/>
                <a:gd name="T1" fmla="*/ 0 h 747"/>
                <a:gd name="T2" fmla="*/ 1842 w 1842"/>
                <a:gd name="T3" fmla="*/ 412 h 747"/>
                <a:gd name="T4" fmla="*/ 1566 w 1842"/>
                <a:gd name="T5" fmla="*/ 747 h 747"/>
                <a:gd name="T6" fmla="*/ 276 w 1842"/>
                <a:gd name="T7" fmla="*/ 747 h 747"/>
                <a:gd name="T8" fmla="*/ 0 w 1842"/>
                <a:gd name="T9" fmla="*/ 412 h 747"/>
                <a:gd name="T10" fmla="*/ 0 w 1842"/>
                <a:gd name="T11" fmla="*/ 0 h 747"/>
                <a:gd name="T12" fmla="*/ 1842 w 1842"/>
                <a:gd name="T13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2" h="747">
                  <a:moveTo>
                    <a:pt x="1842" y="0"/>
                  </a:moveTo>
                  <a:cubicBezTo>
                    <a:pt x="1842" y="412"/>
                    <a:pt x="1842" y="412"/>
                    <a:pt x="1842" y="412"/>
                  </a:cubicBezTo>
                  <a:cubicBezTo>
                    <a:pt x="1842" y="597"/>
                    <a:pt x="1718" y="747"/>
                    <a:pt x="1566" y="747"/>
                  </a:cubicBezTo>
                  <a:cubicBezTo>
                    <a:pt x="276" y="747"/>
                    <a:pt x="276" y="747"/>
                    <a:pt x="276" y="747"/>
                  </a:cubicBezTo>
                  <a:cubicBezTo>
                    <a:pt x="124" y="747"/>
                    <a:pt x="0" y="597"/>
                    <a:pt x="0" y="4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42" y="0"/>
                  </a:lnTo>
                  <a:close/>
                </a:path>
              </a:pathLst>
            </a:custGeom>
            <a:solidFill>
              <a:srgbClr val="202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$ḻíḋe"/>
            <p:cNvSpPr/>
            <p:nvPr/>
          </p:nvSpPr>
          <p:spPr bwMode="auto">
            <a:xfrm>
              <a:off x="4024313" y="2249488"/>
              <a:ext cx="4387850" cy="3097212"/>
            </a:xfrm>
            <a:custGeom>
              <a:avLst/>
              <a:gdLst>
                <a:gd name="T0" fmla="*/ 0 w 6624"/>
                <a:gd name="T1" fmla="*/ 4343 h 4677"/>
                <a:gd name="T2" fmla="*/ 335 w 6624"/>
                <a:gd name="T3" fmla="*/ 4677 h 4677"/>
                <a:gd name="T4" fmla="*/ 6289 w 6624"/>
                <a:gd name="T5" fmla="*/ 4677 h 4677"/>
                <a:gd name="T6" fmla="*/ 6624 w 6624"/>
                <a:gd name="T7" fmla="*/ 4343 h 4677"/>
                <a:gd name="T8" fmla="*/ 6624 w 6624"/>
                <a:gd name="T9" fmla="*/ 335 h 4677"/>
                <a:gd name="T10" fmla="*/ 6289 w 6624"/>
                <a:gd name="T11" fmla="*/ 0 h 4677"/>
                <a:gd name="T12" fmla="*/ 335 w 6624"/>
                <a:gd name="T13" fmla="*/ 0 h 4677"/>
                <a:gd name="T14" fmla="*/ 0 w 6624"/>
                <a:gd name="T15" fmla="*/ 335 h 4677"/>
                <a:gd name="T16" fmla="*/ 0 w 6624"/>
                <a:gd name="T17" fmla="*/ 4343 h 4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24" h="4677">
                  <a:moveTo>
                    <a:pt x="0" y="4343"/>
                  </a:moveTo>
                  <a:cubicBezTo>
                    <a:pt x="0" y="4527"/>
                    <a:pt x="150" y="4677"/>
                    <a:pt x="335" y="4677"/>
                  </a:cubicBezTo>
                  <a:cubicBezTo>
                    <a:pt x="6289" y="4677"/>
                    <a:pt x="6289" y="4677"/>
                    <a:pt x="6289" y="4677"/>
                  </a:cubicBezTo>
                  <a:cubicBezTo>
                    <a:pt x="6474" y="4677"/>
                    <a:pt x="6624" y="4527"/>
                    <a:pt x="6624" y="4343"/>
                  </a:cubicBezTo>
                  <a:cubicBezTo>
                    <a:pt x="6624" y="335"/>
                    <a:pt x="6624" y="335"/>
                    <a:pt x="6624" y="335"/>
                  </a:cubicBezTo>
                  <a:cubicBezTo>
                    <a:pt x="6624" y="150"/>
                    <a:pt x="6474" y="0"/>
                    <a:pt x="6289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150" y="0"/>
                    <a:pt x="0" y="150"/>
                    <a:pt x="0" y="335"/>
                  </a:cubicBezTo>
                  <a:cubicBezTo>
                    <a:pt x="0" y="4343"/>
                    <a:pt x="0" y="4343"/>
                    <a:pt x="0" y="4343"/>
                  </a:cubicBezTo>
                </a:path>
              </a:pathLst>
            </a:cu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$1íḓê"/>
            <p:cNvSpPr/>
            <p:nvPr/>
          </p:nvSpPr>
          <p:spPr bwMode="auto">
            <a:xfrm>
              <a:off x="5029201" y="5751513"/>
              <a:ext cx="2376488" cy="392112"/>
            </a:xfrm>
            <a:custGeom>
              <a:avLst/>
              <a:gdLst>
                <a:gd name="T0" fmla="*/ 366 w 1497"/>
                <a:gd name="T1" fmla="*/ 0 h 247"/>
                <a:gd name="T2" fmla="*/ 1132 w 1497"/>
                <a:gd name="T3" fmla="*/ 0 h 247"/>
                <a:gd name="T4" fmla="*/ 1497 w 1497"/>
                <a:gd name="T5" fmla="*/ 247 h 247"/>
                <a:gd name="T6" fmla="*/ 0 w 1497"/>
                <a:gd name="T7" fmla="*/ 247 h 247"/>
                <a:gd name="T8" fmla="*/ 366 w 1497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247">
                  <a:moveTo>
                    <a:pt x="366" y="0"/>
                  </a:moveTo>
                  <a:lnTo>
                    <a:pt x="1132" y="0"/>
                  </a:lnTo>
                  <a:lnTo>
                    <a:pt x="1497" y="247"/>
                  </a:lnTo>
                  <a:lnTo>
                    <a:pt x="0" y="24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ïďe"/>
            <p:cNvSpPr/>
            <p:nvPr/>
          </p:nvSpPr>
          <p:spPr bwMode="auto">
            <a:xfrm>
              <a:off x="4173538" y="2427288"/>
              <a:ext cx="4067175" cy="2635250"/>
            </a:xfrm>
            <a:custGeom>
              <a:avLst/>
              <a:gdLst>
                <a:gd name="T0" fmla="*/ 6116 w 6141"/>
                <a:gd name="T1" fmla="*/ 0 h 3978"/>
                <a:gd name="T2" fmla="*/ 6141 w 6141"/>
                <a:gd name="T3" fmla="*/ 25 h 3978"/>
                <a:gd name="T4" fmla="*/ 6141 w 6141"/>
                <a:gd name="T5" fmla="*/ 3953 h 3978"/>
                <a:gd name="T6" fmla="*/ 6116 w 6141"/>
                <a:gd name="T7" fmla="*/ 3978 h 3978"/>
                <a:gd name="T8" fmla="*/ 0 w 6141"/>
                <a:gd name="T9" fmla="*/ 0 h 3978"/>
                <a:gd name="T10" fmla="*/ 6116 w 6141"/>
                <a:gd name="T11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1" h="3978">
                  <a:moveTo>
                    <a:pt x="6116" y="0"/>
                  </a:moveTo>
                  <a:cubicBezTo>
                    <a:pt x="6130" y="0"/>
                    <a:pt x="6141" y="11"/>
                    <a:pt x="6141" y="25"/>
                  </a:cubicBezTo>
                  <a:cubicBezTo>
                    <a:pt x="6141" y="3953"/>
                    <a:pt x="6141" y="3953"/>
                    <a:pt x="6141" y="3953"/>
                  </a:cubicBezTo>
                  <a:cubicBezTo>
                    <a:pt x="6141" y="3967"/>
                    <a:pt x="6130" y="3978"/>
                    <a:pt x="6116" y="397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16" y="0"/>
                    <a:pt x="6116" y="0"/>
                    <a:pt x="6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$ḷîďè"/>
            <p:cNvSpPr/>
            <p:nvPr/>
          </p:nvSpPr>
          <p:spPr bwMode="auto">
            <a:xfrm>
              <a:off x="4141788" y="2427288"/>
              <a:ext cx="4081463" cy="2635250"/>
            </a:xfrm>
            <a:custGeom>
              <a:avLst/>
              <a:gdLst>
                <a:gd name="T0" fmla="*/ 25 w 6164"/>
                <a:gd name="T1" fmla="*/ 0 h 3978"/>
                <a:gd name="T2" fmla="*/ 48 w 6164"/>
                <a:gd name="T3" fmla="*/ 0 h 3978"/>
                <a:gd name="T4" fmla="*/ 6164 w 6164"/>
                <a:gd name="T5" fmla="*/ 3978 h 3978"/>
                <a:gd name="T6" fmla="*/ 25 w 6164"/>
                <a:gd name="T7" fmla="*/ 3978 h 3978"/>
                <a:gd name="T8" fmla="*/ 0 w 6164"/>
                <a:gd name="T9" fmla="*/ 3953 h 3978"/>
                <a:gd name="T10" fmla="*/ 0 w 6164"/>
                <a:gd name="T11" fmla="*/ 25 h 3978"/>
                <a:gd name="T12" fmla="*/ 25 w 6164"/>
                <a:gd name="T13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64" h="3978">
                  <a:moveTo>
                    <a:pt x="25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164" y="3978"/>
                    <a:pt x="6164" y="3978"/>
                    <a:pt x="6164" y="3978"/>
                  </a:cubicBezTo>
                  <a:cubicBezTo>
                    <a:pt x="25" y="3978"/>
                    <a:pt x="25" y="3978"/>
                    <a:pt x="25" y="3978"/>
                  </a:cubicBezTo>
                  <a:cubicBezTo>
                    <a:pt x="11" y="3978"/>
                    <a:pt x="0" y="3967"/>
                    <a:pt x="0" y="395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</a:path>
              </a:pathLst>
            </a:custGeom>
            <a:solidFill>
              <a:srgbClr val="EAE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ṧḷïḓè"/>
            <p:cNvSpPr/>
            <p:nvPr/>
          </p:nvSpPr>
          <p:spPr bwMode="auto">
            <a:xfrm>
              <a:off x="6757988" y="1533525"/>
              <a:ext cx="1214438" cy="2033587"/>
            </a:xfrm>
            <a:custGeom>
              <a:avLst/>
              <a:gdLst>
                <a:gd name="T0" fmla="*/ 1040 w 1834"/>
                <a:gd name="T1" fmla="*/ 366 h 3069"/>
                <a:gd name="T2" fmla="*/ 1281 w 1834"/>
                <a:gd name="T3" fmla="*/ 1 h 3069"/>
                <a:gd name="T4" fmla="*/ 1283 w 1834"/>
                <a:gd name="T5" fmla="*/ 0 h 3069"/>
                <a:gd name="T6" fmla="*/ 1431 w 1834"/>
                <a:gd name="T7" fmla="*/ 0 h 3069"/>
                <a:gd name="T8" fmla="*/ 1834 w 1834"/>
                <a:gd name="T9" fmla="*/ 482 h 3069"/>
                <a:gd name="T10" fmla="*/ 1834 w 1834"/>
                <a:gd name="T11" fmla="*/ 482 h 3069"/>
                <a:gd name="T12" fmla="*/ 1834 w 1834"/>
                <a:gd name="T13" fmla="*/ 482 h 3069"/>
                <a:gd name="T14" fmla="*/ 1834 w 1834"/>
                <a:gd name="T15" fmla="*/ 3069 h 3069"/>
                <a:gd name="T16" fmla="*/ 40 w 1834"/>
                <a:gd name="T17" fmla="*/ 3069 h 3069"/>
                <a:gd name="T18" fmla="*/ 0 w 1834"/>
                <a:gd name="T19" fmla="*/ 213 h 3069"/>
                <a:gd name="T20" fmla="*/ 1040 w 1834"/>
                <a:gd name="T21" fmla="*/ 366 h 3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4" h="3069">
                  <a:moveTo>
                    <a:pt x="1040" y="366"/>
                  </a:moveTo>
                  <a:cubicBezTo>
                    <a:pt x="1083" y="69"/>
                    <a:pt x="1281" y="1"/>
                    <a:pt x="1281" y="1"/>
                  </a:cubicBezTo>
                  <a:cubicBezTo>
                    <a:pt x="1283" y="0"/>
                    <a:pt x="1283" y="0"/>
                    <a:pt x="1283" y="0"/>
                  </a:cubicBezTo>
                  <a:cubicBezTo>
                    <a:pt x="1352" y="0"/>
                    <a:pt x="1403" y="0"/>
                    <a:pt x="1431" y="0"/>
                  </a:cubicBezTo>
                  <a:cubicBezTo>
                    <a:pt x="1767" y="0"/>
                    <a:pt x="1834" y="482"/>
                    <a:pt x="1834" y="482"/>
                  </a:cubicBezTo>
                  <a:cubicBezTo>
                    <a:pt x="1834" y="482"/>
                    <a:pt x="1834" y="482"/>
                    <a:pt x="1834" y="482"/>
                  </a:cubicBezTo>
                  <a:cubicBezTo>
                    <a:pt x="1834" y="482"/>
                    <a:pt x="1834" y="482"/>
                    <a:pt x="1834" y="482"/>
                  </a:cubicBezTo>
                  <a:cubicBezTo>
                    <a:pt x="1834" y="3069"/>
                    <a:pt x="1834" y="3069"/>
                    <a:pt x="1834" y="3069"/>
                  </a:cubicBezTo>
                  <a:cubicBezTo>
                    <a:pt x="40" y="3069"/>
                    <a:pt x="40" y="3069"/>
                    <a:pt x="40" y="3069"/>
                  </a:cubicBezTo>
                  <a:cubicBezTo>
                    <a:pt x="0" y="213"/>
                    <a:pt x="0" y="213"/>
                    <a:pt x="0" y="213"/>
                  </a:cubicBezTo>
                  <a:lnTo>
                    <a:pt x="1040" y="366"/>
                  </a:lnTo>
                  <a:close/>
                </a:path>
              </a:pathLst>
            </a:custGeom>
            <a:solidFill>
              <a:srgbClr val="8CB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şḻîḑe"/>
            <p:cNvSpPr/>
            <p:nvPr/>
          </p:nvSpPr>
          <p:spPr bwMode="auto">
            <a:xfrm>
              <a:off x="4703763" y="1533525"/>
              <a:ext cx="2903538" cy="3457575"/>
            </a:xfrm>
            <a:custGeom>
              <a:avLst/>
              <a:gdLst>
                <a:gd name="T0" fmla="*/ 3185 w 4383"/>
                <a:gd name="T1" fmla="*/ 4743 h 5221"/>
                <a:gd name="T2" fmla="*/ 0 w 4383"/>
                <a:gd name="T3" fmla="*/ 4743 h 5221"/>
                <a:gd name="T4" fmla="*/ 0 w 4383"/>
                <a:gd name="T5" fmla="*/ 396 h 5221"/>
                <a:gd name="T6" fmla="*/ 401 w 4383"/>
                <a:gd name="T7" fmla="*/ 0 h 5221"/>
                <a:gd name="T8" fmla="*/ 524 w 4383"/>
                <a:gd name="T9" fmla="*/ 0 h 5221"/>
                <a:gd name="T10" fmla="*/ 4128 w 4383"/>
                <a:gd name="T11" fmla="*/ 0 h 5221"/>
                <a:gd name="T12" fmla="*/ 4128 w 4383"/>
                <a:gd name="T13" fmla="*/ 0 h 5221"/>
                <a:gd name="T14" fmla="*/ 4383 w 4383"/>
                <a:gd name="T15" fmla="*/ 0 h 5221"/>
                <a:gd name="T16" fmla="*/ 4381 w 4383"/>
                <a:gd name="T17" fmla="*/ 1 h 5221"/>
                <a:gd name="T18" fmla="*/ 4132 w 4383"/>
                <a:gd name="T19" fmla="*/ 482 h 5221"/>
                <a:gd name="T20" fmla="*/ 4126 w 4383"/>
                <a:gd name="T21" fmla="*/ 482 h 5221"/>
                <a:gd name="T22" fmla="*/ 4126 w 4383"/>
                <a:gd name="T23" fmla="*/ 577 h 5221"/>
                <a:gd name="T24" fmla="*/ 4126 w 4383"/>
                <a:gd name="T25" fmla="*/ 4822 h 5221"/>
                <a:gd name="T26" fmla="*/ 4126 w 4383"/>
                <a:gd name="T27" fmla="*/ 4825 h 5221"/>
                <a:gd name="T28" fmla="*/ 3725 w 4383"/>
                <a:gd name="T29" fmla="*/ 5221 h 5221"/>
                <a:gd name="T30" fmla="*/ 3602 w 4383"/>
                <a:gd name="T31" fmla="*/ 5221 h 5221"/>
                <a:gd name="T32" fmla="*/ 3185 w 4383"/>
                <a:gd name="T33" fmla="*/ 4743 h 5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83" h="5221">
                  <a:moveTo>
                    <a:pt x="3185" y="4743"/>
                  </a:moveTo>
                  <a:cubicBezTo>
                    <a:pt x="0" y="4743"/>
                    <a:pt x="0" y="4743"/>
                    <a:pt x="0" y="4743"/>
                  </a:cubicBezTo>
                  <a:cubicBezTo>
                    <a:pt x="0" y="396"/>
                    <a:pt x="0" y="396"/>
                    <a:pt x="0" y="396"/>
                  </a:cubicBezTo>
                  <a:cubicBezTo>
                    <a:pt x="5" y="361"/>
                    <a:pt x="60" y="34"/>
                    <a:pt x="401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4128" y="0"/>
                    <a:pt x="4128" y="0"/>
                    <a:pt x="4128" y="0"/>
                  </a:cubicBezTo>
                  <a:cubicBezTo>
                    <a:pt x="4128" y="0"/>
                    <a:pt x="4128" y="0"/>
                    <a:pt x="4128" y="0"/>
                  </a:cubicBezTo>
                  <a:cubicBezTo>
                    <a:pt x="4228" y="0"/>
                    <a:pt x="4315" y="0"/>
                    <a:pt x="4383" y="0"/>
                  </a:cubicBezTo>
                  <a:cubicBezTo>
                    <a:pt x="4381" y="1"/>
                    <a:pt x="4381" y="1"/>
                    <a:pt x="4381" y="1"/>
                  </a:cubicBezTo>
                  <a:cubicBezTo>
                    <a:pt x="4381" y="1"/>
                    <a:pt x="4132" y="86"/>
                    <a:pt x="4132" y="482"/>
                  </a:cubicBezTo>
                  <a:cubicBezTo>
                    <a:pt x="4126" y="482"/>
                    <a:pt x="4126" y="482"/>
                    <a:pt x="4126" y="482"/>
                  </a:cubicBezTo>
                  <a:cubicBezTo>
                    <a:pt x="4126" y="577"/>
                    <a:pt x="4126" y="577"/>
                    <a:pt x="4126" y="577"/>
                  </a:cubicBezTo>
                  <a:cubicBezTo>
                    <a:pt x="4126" y="4822"/>
                    <a:pt x="4126" y="4822"/>
                    <a:pt x="4126" y="4822"/>
                  </a:cubicBezTo>
                  <a:cubicBezTo>
                    <a:pt x="4126" y="4822"/>
                    <a:pt x="4126" y="4823"/>
                    <a:pt x="4126" y="4825"/>
                  </a:cubicBezTo>
                  <a:cubicBezTo>
                    <a:pt x="4121" y="4860"/>
                    <a:pt x="4066" y="5187"/>
                    <a:pt x="3725" y="5221"/>
                  </a:cubicBezTo>
                  <a:cubicBezTo>
                    <a:pt x="3602" y="5221"/>
                    <a:pt x="3602" y="5221"/>
                    <a:pt x="3602" y="5221"/>
                  </a:cubicBezTo>
                  <a:cubicBezTo>
                    <a:pt x="3162" y="5182"/>
                    <a:pt x="3185" y="4743"/>
                    <a:pt x="3185" y="4743"/>
                  </a:cubicBezTo>
                </a:path>
              </a:pathLst>
            </a:custGeom>
            <a:solidFill>
              <a:srgbClr val="A8DE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S1iḓé"/>
            <p:cNvSpPr/>
            <p:nvPr/>
          </p:nvSpPr>
          <p:spPr bwMode="auto">
            <a:xfrm>
              <a:off x="4173538" y="4675188"/>
              <a:ext cx="2976563" cy="333375"/>
            </a:xfrm>
            <a:custGeom>
              <a:avLst/>
              <a:gdLst>
                <a:gd name="T0" fmla="*/ 3989 w 4494"/>
                <a:gd name="T1" fmla="*/ 0 h 503"/>
                <a:gd name="T2" fmla="*/ 0 w 4494"/>
                <a:gd name="T3" fmla="*/ 0 h 503"/>
                <a:gd name="T4" fmla="*/ 403 w 4494"/>
                <a:gd name="T5" fmla="*/ 482 h 503"/>
                <a:gd name="T6" fmla="*/ 4494 w 4494"/>
                <a:gd name="T7" fmla="*/ 482 h 503"/>
                <a:gd name="T8" fmla="*/ 3989 w 4494"/>
                <a:gd name="T9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4" h="503">
                  <a:moveTo>
                    <a:pt x="39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" y="482"/>
                    <a:pt x="403" y="482"/>
                  </a:cubicBezTo>
                  <a:cubicBezTo>
                    <a:pt x="739" y="482"/>
                    <a:pt x="4494" y="482"/>
                    <a:pt x="4494" y="482"/>
                  </a:cubicBezTo>
                  <a:cubicBezTo>
                    <a:pt x="4494" y="482"/>
                    <a:pt x="3987" y="503"/>
                    <a:pt x="3989" y="0"/>
                  </a:cubicBezTo>
                  <a:close/>
                </a:path>
              </a:pathLst>
            </a:custGeom>
            <a:solidFill>
              <a:srgbClr val="8CB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ṥļîďê"/>
            <p:cNvSpPr/>
            <p:nvPr/>
          </p:nvSpPr>
          <p:spPr bwMode="auto">
            <a:xfrm>
              <a:off x="5870576" y="1876425"/>
              <a:ext cx="133032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Sḷïďé"/>
            <p:cNvSpPr/>
            <p:nvPr/>
          </p:nvSpPr>
          <p:spPr bwMode="auto">
            <a:xfrm>
              <a:off x="5634038" y="2093913"/>
              <a:ext cx="133032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ṣlíḍè"/>
            <p:cNvSpPr/>
            <p:nvPr/>
          </p:nvSpPr>
          <p:spPr bwMode="auto">
            <a:xfrm>
              <a:off x="5178426" y="2093913"/>
              <a:ext cx="29527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$ľîḑê"/>
            <p:cNvSpPr/>
            <p:nvPr/>
          </p:nvSpPr>
          <p:spPr bwMode="auto">
            <a:xfrm>
              <a:off x="5424488" y="2311400"/>
              <a:ext cx="1328738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ḻíḋê"/>
            <p:cNvSpPr/>
            <p:nvPr/>
          </p:nvSpPr>
          <p:spPr bwMode="auto">
            <a:xfrm>
              <a:off x="5870576" y="2528888"/>
              <a:ext cx="1330325" cy="74612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şľiḑè"/>
            <p:cNvSpPr/>
            <p:nvPr/>
          </p:nvSpPr>
          <p:spPr bwMode="auto">
            <a:xfrm>
              <a:off x="5314951" y="2528888"/>
              <a:ext cx="450850" cy="74612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śḷiḍé"/>
            <p:cNvSpPr/>
            <p:nvPr/>
          </p:nvSpPr>
          <p:spPr bwMode="auto">
            <a:xfrm>
              <a:off x="4962526" y="3603625"/>
              <a:ext cx="574675" cy="95250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ş1íḋe"/>
            <p:cNvSpPr/>
            <p:nvPr/>
          </p:nvSpPr>
          <p:spPr bwMode="auto">
            <a:xfrm>
              <a:off x="4962526" y="3603625"/>
              <a:ext cx="574675" cy="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$ļîḓé"/>
            <p:cNvSpPr/>
            <p:nvPr/>
          </p:nvSpPr>
          <p:spPr bwMode="auto">
            <a:xfrm>
              <a:off x="4975226" y="4271963"/>
              <a:ext cx="133032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ṥḻïḓè"/>
            <p:cNvSpPr/>
            <p:nvPr/>
          </p:nvSpPr>
          <p:spPr bwMode="auto">
            <a:xfrm>
              <a:off x="6411913" y="4271963"/>
              <a:ext cx="449263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$ḷïḓe"/>
            <p:cNvSpPr/>
            <p:nvPr/>
          </p:nvSpPr>
          <p:spPr bwMode="auto">
            <a:xfrm>
              <a:off x="5870576" y="4489450"/>
              <a:ext cx="1330325" cy="74612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ś1îḑe"/>
            <p:cNvSpPr/>
            <p:nvPr/>
          </p:nvSpPr>
          <p:spPr bwMode="auto">
            <a:xfrm>
              <a:off x="6121401" y="5138738"/>
              <a:ext cx="160338" cy="161925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ṡḷîďé"/>
            <p:cNvSpPr/>
            <p:nvPr/>
          </p:nvSpPr>
          <p:spPr bwMode="auto">
            <a:xfrm>
              <a:off x="7693026" y="4572000"/>
              <a:ext cx="1360488" cy="13604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ṥľïḍe"/>
            <p:cNvSpPr/>
            <p:nvPr/>
          </p:nvSpPr>
          <p:spPr bwMode="auto">
            <a:xfrm>
              <a:off x="7627938" y="4505325"/>
              <a:ext cx="1490663" cy="1492250"/>
            </a:xfrm>
            <a:custGeom>
              <a:avLst/>
              <a:gdLst>
                <a:gd name="T0" fmla="*/ 1126 w 2252"/>
                <a:gd name="T1" fmla="*/ 99 h 2252"/>
                <a:gd name="T2" fmla="*/ 2153 w 2252"/>
                <a:gd name="T3" fmla="*/ 1126 h 2252"/>
                <a:gd name="T4" fmla="*/ 1126 w 2252"/>
                <a:gd name="T5" fmla="*/ 2153 h 2252"/>
                <a:gd name="T6" fmla="*/ 99 w 2252"/>
                <a:gd name="T7" fmla="*/ 1126 h 2252"/>
                <a:gd name="T8" fmla="*/ 1126 w 2252"/>
                <a:gd name="T9" fmla="*/ 99 h 2252"/>
                <a:gd name="T10" fmla="*/ 1126 w 2252"/>
                <a:gd name="T11" fmla="*/ 0 h 2252"/>
                <a:gd name="T12" fmla="*/ 688 w 2252"/>
                <a:gd name="T13" fmla="*/ 89 h 2252"/>
                <a:gd name="T14" fmla="*/ 330 w 2252"/>
                <a:gd name="T15" fmla="*/ 330 h 2252"/>
                <a:gd name="T16" fmla="*/ 89 w 2252"/>
                <a:gd name="T17" fmla="*/ 688 h 2252"/>
                <a:gd name="T18" fmla="*/ 0 w 2252"/>
                <a:gd name="T19" fmla="*/ 1126 h 2252"/>
                <a:gd name="T20" fmla="*/ 89 w 2252"/>
                <a:gd name="T21" fmla="*/ 1565 h 2252"/>
                <a:gd name="T22" fmla="*/ 330 w 2252"/>
                <a:gd name="T23" fmla="*/ 1922 h 2252"/>
                <a:gd name="T24" fmla="*/ 688 w 2252"/>
                <a:gd name="T25" fmla="*/ 2164 h 2252"/>
                <a:gd name="T26" fmla="*/ 1126 w 2252"/>
                <a:gd name="T27" fmla="*/ 2252 h 2252"/>
                <a:gd name="T28" fmla="*/ 1565 w 2252"/>
                <a:gd name="T29" fmla="*/ 2164 h 2252"/>
                <a:gd name="T30" fmla="*/ 1922 w 2252"/>
                <a:gd name="T31" fmla="*/ 1922 h 2252"/>
                <a:gd name="T32" fmla="*/ 2164 w 2252"/>
                <a:gd name="T33" fmla="*/ 1565 h 2252"/>
                <a:gd name="T34" fmla="*/ 2252 w 2252"/>
                <a:gd name="T35" fmla="*/ 1126 h 2252"/>
                <a:gd name="T36" fmla="*/ 2164 w 2252"/>
                <a:gd name="T37" fmla="*/ 688 h 2252"/>
                <a:gd name="T38" fmla="*/ 1922 w 2252"/>
                <a:gd name="T39" fmla="*/ 330 h 2252"/>
                <a:gd name="T40" fmla="*/ 1565 w 2252"/>
                <a:gd name="T41" fmla="*/ 89 h 2252"/>
                <a:gd name="T42" fmla="*/ 1126 w 2252"/>
                <a:gd name="T43" fmla="*/ 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52" h="2252">
                  <a:moveTo>
                    <a:pt x="1126" y="99"/>
                  </a:moveTo>
                  <a:cubicBezTo>
                    <a:pt x="1693" y="99"/>
                    <a:pt x="2153" y="559"/>
                    <a:pt x="2153" y="1126"/>
                  </a:cubicBezTo>
                  <a:cubicBezTo>
                    <a:pt x="2153" y="1693"/>
                    <a:pt x="1693" y="2153"/>
                    <a:pt x="1126" y="2153"/>
                  </a:cubicBezTo>
                  <a:cubicBezTo>
                    <a:pt x="559" y="2153"/>
                    <a:pt x="99" y="1693"/>
                    <a:pt x="99" y="1126"/>
                  </a:cubicBezTo>
                  <a:cubicBezTo>
                    <a:pt x="99" y="559"/>
                    <a:pt x="559" y="99"/>
                    <a:pt x="1126" y="99"/>
                  </a:cubicBezTo>
                  <a:moveTo>
                    <a:pt x="1126" y="0"/>
                  </a:moveTo>
                  <a:cubicBezTo>
                    <a:pt x="974" y="0"/>
                    <a:pt x="827" y="30"/>
                    <a:pt x="688" y="89"/>
                  </a:cubicBezTo>
                  <a:cubicBezTo>
                    <a:pt x="554" y="146"/>
                    <a:pt x="433" y="227"/>
                    <a:pt x="330" y="330"/>
                  </a:cubicBezTo>
                  <a:cubicBezTo>
                    <a:pt x="227" y="433"/>
                    <a:pt x="146" y="554"/>
                    <a:pt x="89" y="688"/>
                  </a:cubicBezTo>
                  <a:cubicBezTo>
                    <a:pt x="30" y="827"/>
                    <a:pt x="0" y="974"/>
                    <a:pt x="0" y="1126"/>
                  </a:cubicBezTo>
                  <a:cubicBezTo>
                    <a:pt x="0" y="1278"/>
                    <a:pt x="30" y="1426"/>
                    <a:pt x="89" y="1565"/>
                  </a:cubicBezTo>
                  <a:cubicBezTo>
                    <a:pt x="146" y="1699"/>
                    <a:pt x="227" y="1819"/>
                    <a:pt x="330" y="1922"/>
                  </a:cubicBezTo>
                  <a:cubicBezTo>
                    <a:pt x="433" y="2026"/>
                    <a:pt x="554" y="2107"/>
                    <a:pt x="688" y="2164"/>
                  </a:cubicBezTo>
                  <a:cubicBezTo>
                    <a:pt x="827" y="2222"/>
                    <a:pt x="974" y="2252"/>
                    <a:pt x="1126" y="2252"/>
                  </a:cubicBezTo>
                  <a:cubicBezTo>
                    <a:pt x="1278" y="2252"/>
                    <a:pt x="1426" y="2222"/>
                    <a:pt x="1565" y="2164"/>
                  </a:cubicBezTo>
                  <a:cubicBezTo>
                    <a:pt x="1699" y="2107"/>
                    <a:pt x="1819" y="2026"/>
                    <a:pt x="1922" y="1922"/>
                  </a:cubicBezTo>
                  <a:cubicBezTo>
                    <a:pt x="2026" y="1819"/>
                    <a:pt x="2107" y="1699"/>
                    <a:pt x="2164" y="1565"/>
                  </a:cubicBezTo>
                  <a:cubicBezTo>
                    <a:pt x="2222" y="1426"/>
                    <a:pt x="2252" y="1278"/>
                    <a:pt x="2252" y="1126"/>
                  </a:cubicBezTo>
                  <a:cubicBezTo>
                    <a:pt x="2252" y="974"/>
                    <a:pt x="2222" y="827"/>
                    <a:pt x="2164" y="688"/>
                  </a:cubicBezTo>
                  <a:cubicBezTo>
                    <a:pt x="2107" y="554"/>
                    <a:pt x="2026" y="433"/>
                    <a:pt x="1922" y="330"/>
                  </a:cubicBezTo>
                  <a:cubicBezTo>
                    <a:pt x="1819" y="227"/>
                    <a:pt x="1699" y="146"/>
                    <a:pt x="1565" y="89"/>
                  </a:cubicBezTo>
                  <a:cubicBezTo>
                    <a:pt x="1426" y="30"/>
                    <a:pt x="1278" y="0"/>
                    <a:pt x="1126" y="0"/>
                  </a:cubicBezTo>
                  <a:close/>
                </a:path>
              </a:pathLst>
            </a:custGeom>
            <a:solidFill>
              <a:srgbClr val="202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ṩ1ïdê"/>
            <p:cNvSpPr/>
            <p:nvPr/>
          </p:nvSpPr>
          <p:spPr bwMode="auto">
            <a:xfrm>
              <a:off x="7881938" y="4775200"/>
              <a:ext cx="903288" cy="938212"/>
            </a:xfrm>
            <a:custGeom>
              <a:avLst/>
              <a:gdLst>
                <a:gd name="T0" fmla="*/ 342 w 1364"/>
                <a:gd name="T1" fmla="*/ 1185 h 1417"/>
                <a:gd name="T2" fmla="*/ 271 w 1364"/>
                <a:gd name="T3" fmla="*/ 1063 h 1417"/>
                <a:gd name="T4" fmla="*/ 199 w 1364"/>
                <a:gd name="T5" fmla="*/ 1044 h 1417"/>
                <a:gd name="T6" fmla="*/ 0 w 1364"/>
                <a:gd name="T7" fmla="*/ 1159 h 1417"/>
                <a:gd name="T8" fmla="*/ 122 w 1364"/>
                <a:gd name="T9" fmla="*/ 946 h 1417"/>
                <a:gd name="T10" fmla="*/ 316 w 1364"/>
                <a:gd name="T11" fmla="*/ 924 h 1417"/>
                <a:gd name="T12" fmla="*/ 350 w 1364"/>
                <a:gd name="T13" fmla="*/ 900 h 1417"/>
                <a:gd name="T14" fmla="*/ 649 w 1364"/>
                <a:gd name="T15" fmla="*/ 589 h 1417"/>
                <a:gd name="T16" fmla="*/ 649 w 1364"/>
                <a:gd name="T17" fmla="*/ 589 h 1417"/>
                <a:gd name="T18" fmla="*/ 859 w 1364"/>
                <a:gd name="T19" fmla="*/ 370 h 1417"/>
                <a:gd name="T20" fmla="*/ 883 w 1364"/>
                <a:gd name="T21" fmla="*/ 331 h 1417"/>
                <a:gd name="T22" fmla="*/ 995 w 1364"/>
                <a:gd name="T23" fmla="*/ 46 h 1417"/>
                <a:gd name="T24" fmla="*/ 1240 w 1364"/>
                <a:gd name="T25" fmla="*/ 46 h 1417"/>
                <a:gd name="T26" fmla="*/ 1041 w 1364"/>
                <a:gd name="T27" fmla="*/ 161 h 1417"/>
                <a:gd name="T28" fmla="*/ 1022 w 1364"/>
                <a:gd name="T29" fmla="*/ 233 h 1417"/>
                <a:gd name="T30" fmla="*/ 1092 w 1364"/>
                <a:gd name="T31" fmla="*/ 355 h 1417"/>
                <a:gd name="T32" fmla="*/ 1165 w 1364"/>
                <a:gd name="T33" fmla="*/ 374 h 1417"/>
                <a:gd name="T34" fmla="*/ 1364 w 1364"/>
                <a:gd name="T35" fmla="*/ 258 h 1417"/>
                <a:gd name="T36" fmla="*/ 1241 w 1364"/>
                <a:gd name="T37" fmla="*/ 471 h 1417"/>
                <a:gd name="T38" fmla="*/ 1048 w 1364"/>
                <a:gd name="T39" fmla="*/ 494 h 1417"/>
                <a:gd name="T40" fmla="*/ 1013 w 1364"/>
                <a:gd name="T41" fmla="*/ 518 h 1417"/>
                <a:gd name="T42" fmla="*/ 715 w 1364"/>
                <a:gd name="T43" fmla="*/ 828 h 1417"/>
                <a:gd name="T44" fmla="*/ 715 w 1364"/>
                <a:gd name="T45" fmla="*/ 828 h 1417"/>
                <a:gd name="T46" fmla="*/ 504 w 1364"/>
                <a:gd name="T47" fmla="*/ 1048 h 1417"/>
                <a:gd name="T48" fmla="*/ 481 w 1364"/>
                <a:gd name="T49" fmla="*/ 1087 h 1417"/>
                <a:gd name="T50" fmla="*/ 369 w 1364"/>
                <a:gd name="T51" fmla="*/ 1372 h 1417"/>
                <a:gd name="T52" fmla="*/ 123 w 1364"/>
                <a:gd name="T53" fmla="*/ 1372 h 1417"/>
                <a:gd name="T54" fmla="*/ 323 w 1364"/>
                <a:gd name="T55" fmla="*/ 1257 h 1417"/>
                <a:gd name="T56" fmla="*/ 342 w 1364"/>
                <a:gd name="T57" fmla="*/ 1185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4" h="1417">
                  <a:moveTo>
                    <a:pt x="342" y="1185"/>
                  </a:moveTo>
                  <a:cubicBezTo>
                    <a:pt x="271" y="1063"/>
                    <a:pt x="271" y="1063"/>
                    <a:pt x="271" y="1063"/>
                  </a:cubicBezTo>
                  <a:cubicBezTo>
                    <a:pt x="257" y="1038"/>
                    <a:pt x="224" y="1029"/>
                    <a:pt x="199" y="1044"/>
                  </a:cubicBezTo>
                  <a:cubicBezTo>
                    <a:pt x="0" y="1159"/>
                    <a:pt x="0" y="1159"/>
                    <a:pt x="0" y="1159"/>
                  </a:cubicBezTo>
                  <a:cubicBezTo>
                    <a:pt x="0" y="1075"/>
                    <a:pt x="44" y="992"/>
                    <a:pt x="122" y="946"/>
                  </a:cubicBezTo>
                  <a:cubicBezTo>
                    <a:pt x="183" y="911"/>
                    <a:pt x="253" y="905"/>
                    <a:pt x="316" y="924"/>
                  </a:cubicBezTo>
                  <a:cubicBezTo>
                    <a:pt x="328" y="918"/>
                    <a:pt x="340" y="911"/>
                    <a:pt x="350" y="900"/>
                  </a:cubicBezTo>
                  <a:cubicBezTo>
                    <a:pt x="649" y="589"/>
                    <a:pt x="649" y="589"/>
                    <a:pt x="649" y="589"/>
                  </a:cubicBezTo>
                  <a:cubicBezTo>
                    <a:pt x="649" y="589"/>
                    <a:pt x="649" y="589"/>
                    <a:pt x="649" y="589"/>
                  </a:cubicBezTo>
                  <a:cubicBezTo>
                    <a:pt x="859" y="370"/>
                    <a:pt x="859" y="370"/>
                    <a:pt x="859" y="370"/>
                  </a:cubicBezTo>
                  <a:cubicBezTo>
                    <a:pt x="871" y="359"/>
                    <a:pt x="878" y="345"/>
                    <a:pt x="883" y="331"/>
                  </a:cubicBezTo>
                  <a:cubicBezTo>
                    <a:pt x="850" y="224"/>
                    <a:pt x="893" y="105"/>
                    <a:pt x="995" y="46"/>
                  </a:cubicBezTo>
                  <a:cubicBezTo>
                    <a:pt x="1073" y="0"/>
                    <a:pt x="1167" y="3"/>
                    <a:pt x="1240" y="46"/>
                  </a:cubicBezTo>
                  <a:cubicBezTo>
                    <a:pt x="1041" y="161"/>
                    <a:pt x="1041" y="161"/>
                    <a:pt x="1041" y="161"/>
                  </a:cubicBezTo>
                  <a:cubicBezTo>
                    <a:pt x="1016" y="176"/>
                    <a:pt x="1007" y="208"/>
                    <a:pt x="1022" y="233"/>
                  </a:cubicBezTo>
                  <a:cubicBezTo>
                    <a:pt x="1092" y="355"/>
                    <a:pt x="1092" y="355"/>
                    <a:pt x="1092" y="355"/>
                  </a:cubicBezTo>
                  <a:cubicBezTo>
                    <a:pt x="1107" y="380"/>
                    <a:pt x="1139" y="389"/>
                    <a:pt x="1165" y="374"/>
                  </a:cubicBezTo>
                  <a:cubicBezTo>
                    <a:pt x="1364" y="258"/>
                    <a:pt x="1364" y="258"/>
                    <a:pt x="1364" y="258"/>
                  </a:cubicBezTo>
                  <a:cubicBezTo>
                    <a:pt x="1364" y="343"/>
                    <a:pt x="1320" y="426"/>
                    <a:pt x="1241" y="471"/>
                  </a:cubicBezTo>
                  <a:cubicBezTo>
                    <a:pt x="1180" y="507"/>
                    <a:pt x="1111" y="513"/>
                    <a:pt x="1048" y="494"/>
                  </a:cubicBezTo>
                  <a:cubicBezTo>
                    <a:pt x="1035" y="500"/>
                    <a:pt x="1023" y="507"/>
                    <a:pt x="1013" y="518"/>
                  </a:cubicBezTo>
                  <a:cubicBezTo>
                    <a:pt x="715" y="828"/>
                    <a:pt x="715" y="828"/>
                    <a:pt x="715" y="828"/>
                  </a:cubicBezTo>
                  <a:cubicBezTo>
                    <a:pt x="715" y="828"/>
                    <a:pt x="715" y="828"/>
                    <a:pt x="715" y="828"/>
                  </a:cubicBezTo>
                  <a:cubicBezTo>
                    <a:pt x="504" y="1048"/>
                    <a:pt x="504" y="1048"/>
                    <a:pt x="504" y="1048"/>
                  </a:cubicBezTo>
                  <a:cubicBezTo>
                    <a:pt x="493" y="1059"/>
                    <a:pt x="485" y="1072"/>
                    <a:pt x="481" y="1087"/>
                  </a:cubicBezTo>
                  <a:cubicBezTo>
                    <a:pt x="514" y="1194"/>
                    <a:pt x="470" y="1313"/>
                    <a:pt x="369" y="1372"/>
                  </a:cubicBezTo>
                  <a:cubicBezTo>
                    <a:pt x="290" y="1417"/>
                    <a:pt x="197" y="1414"/>
                    <a:pt x="123" y="1372"/>
                  </a:cubicBezTo>
                  <a:cubicBezTo>
                    <a:pt x="323" y="1257"/>
                    <a:pt x="323" y="1257"/>
                    <a:pt x="323" y="1257"/>
                  </a:cubicBezTo>
                  <a:cubicBezTo>
                    <a:pt x="348" y="1242"/>
                    <a:pt x="356" y="1210"/>
                    <a:pt x="342" y="1185"/>
                  </a:cubicBezTo>
                  <a:close/>
                </a:path>
              </a:pathLst>
            </a:custGeom>
            <a:solidFill>
              <a:srgbClr val="DFD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şļídè"/>
            <p:cNvSpPr/>
            <p:nvPr/>
          </p:nvSpPr>
          <p:spPr bwMode="auto">
            <a:xfrm>
              <a:off x="7904163" y="4770438"/>
              <a:ext cx="588963" cy="590550"/>
            </a:xfrm>
            <a:custGeom>
              <a:avLst/>
              <a:gdLst>
                <a:gd name="T0" fmla="*/ 0 w 890"/>
                <a:gd name="T1" fmla="*/ 87 h 890"/>
                <a:gd name="T2" fmla="*/ 86 w 890"/>
                <a:gd name="T3" fmla="*/ 0 h 890"/>
                <a:gd name="T4" fmla="*/ 231 w 890"/>
                <a:gd name="T5" fmla="*/ 59 h 890"/>
                <a:gd name="T6" fmla="*/ 290 w 890"/>
                <a:gd name="T7" fmla="*/ 204 h 890"/>
                <a:gd name="T8" fmla="*/ 862 w 890"/>
                <a:gd name="T9" fmla="*/ 777 h 890"/>
                <a:gd name="T10" fmla="*/ 866 w 890"/>
                <a:gd name="T11" fmla="*/ 867 h 890"/>
                <a:gd name="T12" fmla="*/ 776 w 890"/>
                <a:gd name="T13" fmla="*/ 863 h 890"/>
                <a:gd name="T14" fmla="*/ 203 w 890"/>
                <a:gd name="T15" fmla="*/ 290 h 890"/>
                <a:gd name="T16" fmla="*/ 59 w 890"/>
                <a:gd name="T17" fmla="*/ 231 h 890"/>
                <a:gd name="T18" fmla="*/ 0 w 890"/>
                <a:gd name="T19" fmla="*/ 87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0" h="890">
                  <a:moveTo>
                    <a:pt x="0" y="8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290" y="204"/>
                    <a:pt x="290" y="204"/>
                    <a:pt x="290" y="204"/>
                  </a:cubicBezTo>
                  <a:cubicBezTo>
                    <a:pt x="862" y="777"/>
                    <a:pt x="862" y="777"/>
                    <a:pt x="862" y="777"/>
                  </a:cubicBezTo>
                  <a:cubicBezTo>
                    <a:pt x="888" y="802"/>
                    <a:pt x="890" y="843"/>
                    <a:pt x="866" y="867"/>
                  </a:cubicBezTo>
                  <a:cubicBezTo>
                    <a:pt x="842" y="890"/>
                    <a:pt x="802" y="889"/>
                    <a:pt x="776" y="863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59" y="231"/>
                    <a:pt x="59" y="231"/>
                    <a:pt x="59" y="231"/>
                  </a:cubicBezTo>
                  <a:lnTo>
                    <a:pt x="0" y="87"/>
                  </a:lnTo>
                  <a:close/>
                </a:path>
              </a:pathLst>
            </a:custGeom>
            <a:solidFill>
              <a:srgbClr val="676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š1ïdê"/>
            <p:cNvSpPr/>
            <p:nvPr/>
          </p:nvSpPr>
          <p:spPr bwMode="auto">
            <a:xfrm>
              <a:off x="8378826" y="5245100"/>
              <a:ext cx="492125" cy="495300"/>
            </a:xfrm>
            <a:custGeom>
              <a:avLst/>
              <a:gdLst>
                <a:gd name="T0" fmla="*/ 488 w 745"/>
                <a:gd name="T1" fmla="*/ 704 h 746"/>
                <a:gd name="T2" fmla="*/ 623 w 745"/>
                <a:gd name="T3" fmla="*/ 710 h 746"/>
                <a:gd name="T4" fmla="*/ 709 w 745"/>
                <a:gd name="T5" fmla="*/ 624 h 746"/>
                <a:gd name="T6" fmla="*/ 703 w 745"/>
                <a:gd name="T7" fmla="*/ 489 h 746"/>
                <a:gd name="T8" fmla="*/ 257 w 745"/>
                <a:gd name="T9" fmla="*/ 42 h 746"/>
                <a:gd name="T10" fmla="*/ 121 w 745"/>
                <a:gd name="T11" fmla="*/ 36 h 746"/>
                <a:gd name="T12" fmla="*/ 35 w 745"/>
                <a:gd name="T13" fmla="*/ 122 h 746"/>
                <a:gd name="T14" fmla="*/ 41 w 745"/>
                <a:gd name="T15" fmla="*/ 257 h 746"/>
                <a:gd name="T16" fmla="*/ 488 w 745"/>
                <a:gd name="T17" fmla="*/ 704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" h="746">
                  <a:moveTo>
                    <a:pt x="488" y="704"/>
                  </a:moveTo>
                  <a:cubicBezTo>
                    <a:pt x="527" y="743"/>
                    <a:pt x="588" y="746"/>
                    <a:pt x="623" y="710"/>
                  </a:cubicBezTo>
                  <a:cubicBezTo>
                    <a:pt x="709" y="624"/>
                    <a:pt x="709" y="624"/>
                    <a:pt x="709" y="624"/>
                  </a:cubicBezTo>
                  <a:cubicBezTo>
                    <a:pt x="745" y="588"/>
                    <a:pt x="742" y="528"/>
                    <a:pt x="703" y="489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18" y="3"/>
                    <a:pt x="157" y="0"/>
                    <a:pt x="121" y="36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0" y="158"/>
                    <a:pt x="2" y="218"/>
                    <a:pt x="41" y="257"/>
                  </a:cubicBezTo>
                  <a:lnTo>
                    <a:pt x="488" y="704"/>
                  </a:lnTo>
                  <a:close/>
                </a:path>
              </a:pathLst>
            </a:custGeom>
            <a:solidFill>
              <a:srgbClr val="F37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sļíďè"/>
            <p:cNvSpPr/>
            <p:nvPr/>
          </p:nvSpPr>
          <p:spPr bwMode="auto">
            <a:xfrm>
              <a:off x="8501063" y="5283200"/>
              <a:ext cx="333375" cy="333375"/>
            </a:xfrm>
            <a:custGeom>
              <a:avLst/>
              <a:gdLst>
                <a:gd name="T0" fmla="*/ 408 w 502"/>
                <a:gd name="T1" fmla="*/ 452 h 502"/>
                <a:gd name="T2" fmla="*/ 477 w 502"/>
                <a:gd name="T3" fmla="*/ 495 h 502"/>
                <a:gd name="T4" fmla="*/ 495 w 502"/>
                <a:gd name="T5" fmla="*/ 478 h 502"/>
                <a:gd name="T6" fmla="*/ 451 w 502"/>
                <a:gd name="T7" fmla="*/ 409 h 502"/>
                <a:gd name="T8" fmla="*/ 94 w 502"/>
                <a:gd name="T9" fmla="*/ 51 h 502"/>
                <a:gd name="T10" fmla="*/ 24 w 502"/>
                <a:gd name="T11" fmla="*/ 8 h 502"/>
                <a:gd name="T12" fmla="*/ 7 w 502"/>
                <a:gd name="T13" fmla="*/ 25 h 502"/>
                <a:gd name="T14" fmla="*/ 51 w 502"/>
                <a:gd name="T15" fmla="*/ 94 h 502"/>
                <a:gd name="T16" fmla="*/ 408 w 502"/>
                <a:gd name="T17" fmla="*/ 45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2" h="502">
                  <a:moveTo>
                    <a:pt x="408" y="452"/>
                  </a:moveTo>
                  <a:cubicBezTo>
                    <a:pt x="439" y="483"/>
                    <a:pt x="470" y="502"/>
                    <a:pt x="477" y="495"/>
                  </a:cubicBezTo>
                  <a:cubicBezTo>
                    <a:pt x="495" y="478"/>
                    <a:pt x="495" y="478"/>
                    <a:pt x="495" y="478"/>
                  </a:cubicBezTo>
                  <a:cubicBezTo>
                    <a:pt x="502" y="471"/>
                    <a:pt x="482" y="440"/>
                    <a:pt x="451" y="409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63" y="20"/>
                    <a:pt x="31" y="0"/>
                    <a:pt x="24" y="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0" y="32"/>
                    <a:pt x="20" y="63"/>
                    <a:pt x="51" y="94"/>
                  </a:cubicBezTo>
                  <a:lnTo>
                    <a:pt x="408" y="452"/>
                  </a:lnTo>
                  <a:close/>
                </a:path>
              </a:pathLst>
            </a:custGeom>
            <a:solidFill>
              <a:srgbClr val="F7A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śļíde"/>
            <p:cNvSpPr/>
            <p:nvPr/>
          </p:nvSpPr>
          <p:spPr bwMode="auto">
            <a:xfrm>
              <a:off x="8415338" y="5368925"/>
              <a:ext cx="333375" cy="331787"/>
            </a:xfrm>
            <a:custGeom>
              <a:avLst/>
              <a:gdLst>
                <a:gd name="T0" fmla="*/ 408 w 502"/>
                <a:gd name="T1" fmla="*/ 451 h 501"/>
                <a:gd name="T2" fmla="*/ 477 w 502"/>
                <a:gd name="T3" fmla="*/ 494 h 501"/>
                <a:gd name="T4" fmla="*/ 495 w 502"/>
                <a:gd name="T5" fmla="*/ 477 h 501"/>
                <a:gd name="T6" fmla="*/ 451 w 502"/>
                <a:gd name="T7" fmla="*/ 408 h 501"/>
                <a:gd name="T8" fmla="*/ 94 w 502"/>
                <a:gd name="T9" fmla="*/ 50 h 501"/>
                <a:gd name="T10" fmla="*/ 24 w 502"/>
                <a:gd name="T11" fmla="*/ 7 h 501"/>
                <a:gd name="T12" fmla="*/ 7 w 502"/>
                <a:gd name="T13" fmla="*/ 24 h 501"/>
                <a:gd name="T14" fmla="*/ 50 w 502"/>
                <a:gd name="T15" fmla="*/ 93 h 501"/>
                <a:gd name="T16" fmla="*/ 408 w 502"/>
                <a:gd name="T17" fmla="*/ 4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2" h="501">
                  <a:moveTo>
                    <a:pt x="408" y="451"/>
                  </a:moveTo>
                  <a:cubicBezTo>
                    <a:pt x="439" y="482"/>
                    <a:pt x="470" y="501"/>
                    <a:pt x="477" y="494"/>
                  </a:cubicBezTo>
                  <a:cubicBezTo>
                    <a:pt x="495" y="477"/>
                    <a:pt x="495" y="477"/>
                    <a:pt x="495" y="477"/>
                  </a:cubicBezTo>
                  <a:cubicBezTo>
                    <a:pt x="502" y="470"/>
                    <a:pt x="482" y="439"/>
                    <a:pt x="451" y="408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62" y="19"/>
                    <a:pt x="31" y="0"/>
                    <a:pt x="24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0" y="31"/>
                    <a:pt x="19" y="62"/>
                    <a:pt x="50" y="93"/>
                  </a:cubicBezTo>
                  <a:lnTo>
                    <a:pt x="408" y="451"/>
                  </a:lnTo>
                  <a:close/>
                </a:path>
              </a:pathLst>
            </a:custGeom>
            <a:solidFill>
              <a:srgbClr val="F7A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Sḷîḑè"/>
            <p:cNvSpPr/>
            <p:nvPr/>
          </p:nvSpPr>
          <p:spPr bwMode="auto">
            <a:xfrm>
              <a:off x="8458201" y="5326063"/>
              <a:ext cx="333375" cy="333375"/>
            </a:xfrm>
            <a:custGeom>
              <a:avLst/>
              <a:gdLst>
                <a:gd name="T0" fmla="*/ 409 w 502"/>
                <a:gd name="T1" fmla="*/ 451 h 502"/>
                <a:gd name="T2" fmla="*/ 478 w 502"/>
                <a:gd name="T3" fmla="*/ 495 h 502"/>
                <a:gd name="T4" fmla="*/ 495 w 502"/>
                <a:gd name="T5" fmla="*/ 477 h 502"/>
                <a:gd name="T6" fmla="*/ 452 w 502"/>
                <a:gd name="T7" fmla="*/ 408 h 502"/>
                <a:gd name="T8" fmla="*/ 94 w 502"/>
                <a:gd name="T9" fmla="*/ 51 h 502"/>
                <a:gd name="T10" fmla="*/ 25 w 502"/>
                <a:gd name="T11" fmla="*/ 7 h 502"/>
                <a:gd name="T12" fmla="*/ 8 w 502"/>
                <a:gd name="T13" fmla="*/ 24 h 502"/>
                <a:gd name="T14" fmla="*/ 51 w 502"/>
                <a:gd name="T15" fmla="*/ 94 h 502"/>
                <a:gd name="T16" fmla="*/ 409 w 502"/>
                <a:gd name="T17" fmla="*/ 4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2" h="502">
                  <a:moveTo>
                    <a:pt x="409" y="451"/>
                  </a:moveTo>
                  <a:cubicBezTo>
                    <a:pt x="440" y="482"/>
                    <a:pt x="471" y="502"/>
                    <a:pt x="478" y="495"/>
                  </a:cubicBezTo>
                  <a:cubicBezTo>
                    <a:pt x="495" y="477"/>
                    <a:pt x="495" y="477"/>
                    <a:pt x="495" y="477"/>
                  </a:cubicBezTo>
                  <a:cubicBezTo>
                    <a:pt x="502" y="470"/>
                    <a:pt x="483" y="439"/>
                    <a:pt x="452" y="408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63" y="20"/>
                    <a:pt x="32" y="0"/>
                    <a:pt x="25" y="7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0" y="32"/>
                    <a:pt x="20" y="63"/>
                    <a:pt x="51" y="94"/>
                  </a:cubicBezTo>
                  <a:lnTo>
                    <a:pt x="409" y="451"/>
                  </a:lnTo>
                  <a:close/>
                </a:path>
              </a:pathLst>
            </a:custGeom>
            <a:solidFill>
              <a:srgbClr val="F7A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ṩliḋé"/>
            <p:cNvSpPr/>
            <p:nvPr/>
          </p:nvSpPr>
          <p:spPr bwMode="auto">
            <a:xfrm>
              <a:off x="5907088" y="2746375"/>
              <a:ext cx="982663" cy="74612"/>
            </a:xfrm>
            <a:custGeom>
              <a:avLst/>
              <a:gdLst>
                <a:gd name="T0" fmla="*/ 619 w 619"/>
                <a:gd name="T1" fmla="*/ 0 h 47"/>
                <a:gd name="T2" fmla="*/ 0 w 619"/>
                <a:gd name="T3" fmla="*/ 0 h 47"/>
                <a:gd name="T4" fmla="*/ 59 w 619"/>
                <a:gd name="T5" fmla="*/ 47 h 47"/>
                <a:gd name="T6" fmla="*/ 619 w 619"/>
                <a:gd name="T7" fmla="*/ 47 h 47"/>
                <a:gd name="T8" fmla="*/ 619 w 61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47">
                  <a:moveTo>
                    <a:pt x="619" y="0"/>
                  </a:moveTo>
                  <a:lnTo>
                    <a:pt x="0" y="0"/>
                  </a:lnTo>
                  <a:lnTo>
                    <a:pt x="59" y="47"/>
                  </a:lnTo>
                  <a:lnTo>
                    <a:pt x="619" y="47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slíḓe"/>
            <p:cNvSpPr/>
            <p:nvPr/>
          </p:nvSpPr>
          <p:spPr bwMode="auto">
            <a:xfrm>
              <a:off x="5522913" y="2747963"/>
              <a:ext cx="565150" cy="95250"/>
            </a:xfrm>
            <a:custGeom>
              <a:avLst/>
              <a:gdLst>
                <a:gd name="T0" fmla="*/ 0 w 356"/>
                <a:gd name="T1" fmla="*/ 0 h 60"/>
                <a:gd name="T2" fmla="*/ 0 w 356"/>
                <a:gd name="T3" fmla="*/ 60 h 60"/>
                <a:gd name="T4" fmla="*/ 356 w 356"/>
                <a:gd name="T5" fmla="*/ 60 h 60"/>
                <a:gd name="T6" fmla="*/ 280 w 356"/>
                <a:gd name="T7" fmla="*/ 0 h 60"/>
                <a:gd name="T8" fmla="*/ 0 w 35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60">
                  <a:moveTo>
                    <a:pt x="0" y="0"/>
                  </a:moveTo>
                  <a:lnTo>
                    <a:pt x="0" y="60"/>
                  </a:lnTo>
                  <a:lnTo>
                    <a:pt x="356" y="60"/>
                  </a:lnTo>
                  <a:lnTo>
                    <a:pt x="2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ṧľíďè"/>
            <p:cNvSpPr/>
            <p:nvPr/>
          </p:nvSpPr>
          <p:spPr bwMode="auto">
            <a:xfrm>
              <a:off x="5522913" y="2747963"/>
              <a:ext cx="565150" cy="95250"/>
            </a:xfrm>
            <a:custGeom>
              <a:avLst/>
              <a:gdLst>
                <a:gd name="T0" fmla="*/ 0 w 356"/>
                <a:gd name="T1" fmla="*/ 0 h 60"/>
                <a:gd name="T2" fmla="*/ 0 w 356"/>
                <a:gd name="T3" fmla="*/ 60 h 60"/>
                <a:gd name="T4" fmla="*/ 356 w 356"/>
                <a:gd name="T5" fmla="*/ 60 h 60"/>
                <a:gd name="T6" fmla="*/ 280 w 356"/>
                <a:gd name="T7" fmla="*/ 0 h 60"/>
                <a:gd name="T8" fmla="*/ 0 w 35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60">
                  <a:moveTo>
                    <a:pt x="0" y="0"/>
                  </a:moveTo>
                  <a:lnTo>
                    <a:pt x="0" y="60"/>
                  </a:lnTo>
                  <a:lnTo>
                    <a:pt x="356" y="60"/>
                  </a:lnTo>
                  <a:lnTo>
                    <a:pt x="28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şľîďê"/>
            <p:cNvSpPr/>
            <p:nvPr/>
          </p:nvSpPr>
          <p:spPr bwMode="auto">
            <a:xfrm>
              <a:off x="6130926" y="2963863"/>
              <a:ext cx="498475" cy="74612"/>
            </a:xfrm>
            <a:custGeom>
              <a:avLst/>
              <a:gdLst>
                <a:gd name="T0" fmla="*/ 314 w 314"/>
                <a:gd name="T1" fmla="*/ 0 h 47"/>
                <a:gd name="T2" fmla="*/ 0 w 314"/>
                <a:gd name="T3" fmla="*/ 0 h 47"/>
                <a:gd name="T4" fmla="*/ 9 w 314"/>
                <a:gd name="T5" fmla="*/ 23 h 47"/>
                <a:gd name="T6" fmla="*/ 24 w 314"/>
                <a:gd name="T7" fmla="*/ 47 h 47"/>
                <a:gd name="T8" fmla="*/ 314 w 314"/>
                <a:gd name="T9" fmla="*/ 47 h 47"/>
                <a:gd name="T10" fmla="*/ 314 w 31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47">
                  <a:moveTo>
                    <a:pt x="314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24" y="47"/>
                  </a:lnTo>
                  <a:lnTo>
                    <a:pt x="314" y="4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$ḻíḑe"/>
            <p:cNvSpPr/>
            <p:nvPr/>
          </p:nvSpPr>
          <p:spPr bwMode="auto">
            <a:xfrm>
              <a:off x="5908676" y="2973388"/>
              <a:ext cx="285750" cy="93662"/>
            </a:xfrm>
            <a:custGeom>
              <a:avLst/>
              <a:gdLst>
                <a:gd name="T0" fmla="*/ 149 w 180"/>
                <a:gd name="T1" fmla="*/ 0 h 59"/>
                <a:gd name="T2" fmla="*/ 0 w 180"/>
                <a:gd name="T3" fmla="*/ 0 h 59"/>
                <a:gd name="T4" fmla="*/ 0 w 180"/>
                <a:gd name="T5" fmla="*/ 59 h 59"/>
                <a:gd name="T6" fmla="*/ 180 w 180"/>
                <a:gd name="T7" fmla="*/ 59 h 59"/>
                <a:gd name="T8" fmla="*/ 161 w 180"/>
                <a:gd name="T9" fmla="*/ 29 h 59"/>
                <a:gd name="T10" fmla="*/ 149 w 180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59">
                  <a:moveTo>
                    <a:pt x="149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80" y="59"/>
                  </a:lnTo>
                  <a:lnTo>
                    <a:pt x="161" y="2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śľïdé"/>
            <p:cNvSpPr/>
            <p:nvPr/>
          </p:nvSpPr>
          <p:spPr bwMode="auto">
            <a:xfrm>
              <a:off x="5908676" y="2973388"/>
              <a:ext cx="285750" cy="93662"/>
            </a:xfrm>
            <a:custGeom>
              <a:avLst/>
              <a:gdLst>
                <a:gd name="T0" fmla="*/ 149 w 180"/>
                <a:gd name="T1" fmla="*/ 0 h 59"/>
                <a:gd name="T2" fmla="*/ 0 w 180"/>
                <a:gd name="T3" fmla="*/ 0 h 59"/>
                <a:gd name="T4" fmla="*/ 0 w 180"/>
                <a:gd name="T5" fmla="*/ 59 h 59"/>
                <a:gd name="T6" fmla="*/ 180 w 180"/>
                <a:gd name="T7" fmla="*/ 59 h 59"/>
                <a:gd name="T8" fmla="*/ 161 w 180"/>
                <a:gd name="T9" fmla="*/ 29 h 59"/>
                <a:gd name="T10" fmla="*/ 149 w 180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59">
                  <a:moveTo>
                    <a:pt x="149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80" y="59"/>
                  </a:lnTo>
                  <a:lnTo>
                    <a:pt x="161" y="29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ŝḻiḓê"/>
            <p:cNvSpPr/>
            <p:nvPr/>
          </p:nvSpPr>
          <p:spPr bwMode="auto">
            <a:xfrm>
              <a:off x="5476876" y="3171825"/>
              <a:ext cx="887413" cy="93662"/>
            </a:xfrm>
            <a:custGeom>
              <a:avLst/>
              <a:gdLst>
                <a:gd name="T0" fmla="*/ 0 w 559"/>
                <a:gd name="T1" fmla="*/ 0 h 59"/>
                <a:gd name="T2" fmla="*/ 0 w 559"/>
                <a:gd name="T3" fmla="*/ 59 h 59"/>
                <a:gd name="T4" fmla="*/ 559 w 559"/>
                <a:gd name="T5" fmla="*/ 59 h 59"/>
                <a:gd name="T6" fmla="*/ 550 w 559"/>
                <a:gd name="T7" fmla="*/ 0 h 59"/>
                <a:gd name="T8" fmla="*/ 0 w 55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59">
                  <a:moveTo>
                    <a:pt x="0" y="0"/>
                  </a:moveTo>
                  <a:lnTo>
                    <a:pt x="0" y="59"/>
                  </a:lnTo>
                  <a:lnTo>
                    <a:pt x="559" y="59"/>
                  </a:lnTo>
                  <a:lnTo>
                    <a:pt x="5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ṩļîďè"/>
            <p:cNvSpPr/>
            <p:nvPr/>
          </p:nvSpPr>
          <p:spPr bwMode="auto">
            <a:xfrm>
              <a:off x="5476876" y="3171825"/>
              <a:ext cx="887413" cy="93662"/>
            </a:xfrm>
            <a:custGeom>
              <a:avLst/>
              <a:gdLst>
                <a:gd name="T0" fmla="*/ 0 w 559"/>
                <a:gd name="T1" fmla="*/ 0 h 59"/>
                <a:gd name="T2" fmla="*/ 0 w 559"/>
                <a:gd name="T3" fmla="*/ 59 h 59"/>
                <a:gd name="T4" fmla="*/ 559 w 559"/>
                <a:gd name="T5" fmla="*/ 59 h 59"/>
                <a:gd name="T6" fmla="*/ 550 w 559"/>
                <a:gd name="T7" fmla="*/ 0 h 59"/>
                <a:gd name="T8" fmla="*/ 0 w 55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59">
                  <a:moveTo>
                    <a:pt x="0" y="0"/>
                  </a:moveTo>
                  <a:lnTo>
                    <a:pt x="0" y="59"/>
                  </a:lnTo>
                  <a:lnTo>
                    <a:pt x="559" y="59"/>
                  </a:lnTo>
                  <a:lnTo>
                    <a:pt x="5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ṥ1ídé"/>
            <p:cNvSpPr/>
            <p:nvPr/>
          </p:nvSpPr>
          <p:spPr bwMode="auto">
            <a:xfrm>
              <a:off x="6246813" y="3182938"/>
              <a:ext cx="647700" cy="73025"/>
            </a:xfrm>
            <a:custGeom>
              <a:avLst/>
              <a:gdLst>
                <a:gd name="T0" fmla="*/ 408 w 408"/>
                <a:gd name="T1" fmla="*/ 0 h 46"/>
                <a:gd name="T2" fmla="*/ 0 w 408"/>
                <a:gd name="T3" fmla="*/ 0 h 46"/>
                <a:gd name="T4" fmla="*/ 6 w 408"/>
                <a:gd name="T5" fmla="*/ 46 h 46"/>
                <a:gd name="T6" fmla="*/ 408 w 408"/>
                <a:gd name="T7" fmla="*/ 46 h 46"/>
                <a:gd name="T8" fmla="*/ 408 w 40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">
                  <a:moveTo>
                    <a:pt x="408" y="0"/>
                  </a:moveTo>
                  <a:lnTo>
                    <a:pt x="0" y="0"/>
                  </a:lnTo>
                  <a:lnTo>
                    <a:pt x="6" y="46"/>
                  </a:lnTo>
                  <a:lnTo>
                    <a:pt x="408" y="46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$ļíďê"/>
            <p:cNvSpPr/>
            <p:nvPr/>
          </p:nvSpPr>
          <p:spPr bwMode="auto">
            <a:xfrm>
              <a:off x="5870576" y="3395663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śļiḓé"/>
            <p:cNvSpPr/>
            <p:nvPr/>
          </p:nvSpPr>
          <p:spPr bwMode="auto">
            <a:xfrm>
              <a:off x="5870576" y="3395663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ṣḷïḓè"/>
            <p:cNvSpPr/>
            <p:nvPr/>
          </p:nvSpPr>
          <p:spPr bwMode="auto">
            <a:xfrm>
              <a:off x="6269038" y="3400425"/>
              <a:ext cx="931863" cy="74612"/>
            </a:xfrm>
            <a:custGeom>
              <a:avLst/>
              <a:gdLst>
                <a:gd name="T0" fmla="*/ 587 w 587"/>
                <a:gd name="T1" fmla="*/ 0 h 47"/>
                <a:gd name="T2" fmla="*/ 0 w 587"/>
                <a:gd name="T3" fmla="*/ 0 h 47"/>
                <a:gd name="T4" fmla="*/ 1 w 587"/>
                <a:gd name="T5" fmla="*/ 47 h 47"/>
                <a:gd name="T6" fmla="*/ 587 w 587"/>
                <a:gd name="T7" fmla="*/ 47 h 47"/>
                <a:gd name="T8" fmla="*/ 587 w 58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47">
                  <a:moveTo>
                    <a:pt x="587" y="0"/>
                  </a:moveTo>
                  <a:lnTo>
                    <a:pt x="0" y="0"/>
                  </a:lnTo>
                  <a:lnTo>
                    <a:pt x="1" y="47"/>
                  </a:lnTo>
                  <a:lnTo>
                    <a:pt x="587" y="47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ṩlîḑè"/>
            <p:cNvSpPr/>
            <p:nvPr/>
          </p:nvSpPr>
          <p:spPr bwMode="auto">
            <a:xfrm>
              <a:off x="5673726" y="3603625"/>
              <a:ext cx="563563" cy="95250"/>
            </a:xfrm>
            <a:custGeom>
              <a:avLst/>
              <a:gdLst>
                <a:gd name="T0" fmla="*/ 0 w 355"/>
                <a:gd name="T1" fmla="*/ 60 h 60"/>
                <a:gd name="T2" fmla="*/ 341 w 355"/>
                <a:gd name="T3" fmla="*/ 60 h 60"/>
                <a:gd name="T4" fmla="*/ 350 w 355"/>
                <a:gd name="T5" fmla="*/ 37 h 60"/>
                <a:gd name="T6" fmla="*/ 355 w 355"/>
                <a:gd name="T7" fmla="*/ 0 h 60"/>
                <a:gd name="T8" fmla="*/ 0 w 355"/>
                <a:gd name="T9" fmla="*/ 0 h 60"/>
                <a:gd name="T10" fmla="*/ 0 w 355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60">
                  <a:moveTo>
                    <a:pt x="0" y="60"/>
                  </a:moveTo>
                  <a:lnTo>
                    <a:pt x="341" y="60"/>
                  </a:lnTo>
                  <a:lnTo>
                    <a:pt x="350" y="37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ŝlíḑe"/>
            <p:cNvSpPr/>
            <p:nvPr/>
          </p:nvSpPr>
          <p:spPr bwMode="auto">
            <a:xfrm>
              <a:off x="5673726" y="3603625"/>
              <a:ext cx="563563" cy="95250"/>
            </a:xfrm>
            <a:custGeom>
              <a:avLst/>
              <a:gdLst>
                <a:gd name="T0" fmla="*/ 0 w 355"/>
                <a:gd name="T1" fmla="*/ 60 h 60"/>
                <a:gd name="T2" fmla="*/ 341 w 355"/>
                <a:gd name="T3" fmla="*/ 60 h 60"/>
                <a:gd name="T4" fmla="*/ 350 w 355"/>
                <a:gd name="T5" fmla="*/ 37 h 60"/>
                <a:gd name="T6" fmla="*/ 355 w 355"/>
                <a:gd name="T7" fmla="*/ 0 h 60"/>
                <a:gd name="T8" fmla="*/ 0 w 355"/>
                <a:gd name="T9" fmla="*/ 0 h 60"/>
                <a:gd name="T10" fmla="*/ 0 w 355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60">
                  <a:moveTo>
                    <a:pt x="0" y="60"/>
                  </a:moveTo>
                  <a:lnTo>
                    <a:pt x="341" y="60"/>
                  </a:lnTo>
                  <a:lnTo>
                    <a:pt x="350" y="37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ś1ïḓê"/>
            <p:cNvSpPr/>
            <p:nvPr/>
          </p:nvSpPr>
          <p:spPr bwMode="auto">
            <a:xfrm>
              <a:off x="6240463" y="3617913"/>
              <a:ext cx="793750" cy="74612"/>
            </a:xfrm>
            <a:custGeom>
              <a:avLst/>
              <a:gdLst>
                <a:gd name="T0" fmla="*/ 0 w 500"/>
                <a:gd name="T1" fmla="*/ 47 h 47"/>
                <a:gd name="T2" fmla="*/ 500 w 500"/>
                <a:gd name="T3" fmla="*/ 47 h 47"/>
                <a:gd name="T4" fmla="*/ 500 w 500"/>
                <a:gd name="T5" fmla="*/ 0 h 47"/>
                <a:gd name="T6" fmla="*/ 11 w 500"/>
                <a:gd name="T7" fmla="*/ 0 h 47"/>
                <a:gd name="T8" fmla="*/ 6 w 500"/>
                <a:gd name="T9" fmla="*/ 29 h 47"/>
                <a:gd name="T10" fmla="*/ 0 w 500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" h="47">
                  <a:moveTo>
                    <a:pt x="0" y="47"/>
                  </a:moveTo>
                  <a:lnTo>
                    <a:pt x="500" y="47"/>
                  </a:lnTo>
                  <a:lnTo>
                    <a:pt x="500" y="0"/>
                  </a:lnTo>
                  <a:lnTo>
                    <a:pt x="11" y="0"/>
                  </a:lnTo>
                  <a:lnTo>
                    <a:pt x="6" y="29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$ḻïḋè"/>
            <p:cNvSpPr/>
            <p:nvPr/>
          </p:nvSpPr>
          <p:spPr bwMode="auto">
            <a:xfrm>
              <a:off x="6157913" y="3835400"/>
              <a:ext cx="431800" cy="74612"/>
            </a:xfrm>
            <a:custGeom>
              <a:avLst/>
              <a:gdLst>
                <a:gd name="T0" fmla="*/ 0 w 272"/>
                <a:gd name="T1" fmla="*/ 47 h 47"/>
                <a:gd name="T2" fmla="*/ 272 w 272"/>
                <a:gd name="T3" fmla="*/ 47 h 47"/>
                <a:gd name="T4" fmla="*/ 272 w 272"/>
                <a:gd name="T5" fmla="*/ 0 h 47"/>
                <a:gd name="T6" fmla="*/ 18 w 272"/>
                <a:gd name="T7" fmla="*/ 0 h 47"/>
                <a:gd name="T8" fmla="*/ 16 w 272"/>
                <a:gd name="T9" fmla="*/ 7 h 47"/>
                <a:gd name="T10" fmla="*/ 0 w 27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2" h="47">
                  <a:moveTo>
                    <a:pt x="0" y="47"/>
                  </a:moveTo>
                  <a:lnTo>
                    <a:pt x="272" y="47"/>
                  </a:lnTo>
                  <a:lnTo>
                    <a:pt x="272" y="0"/>
                  </a:lnTo>
                  <a:lnTo>
                    <a:pt x="18" y="0"/>
                  </a:lnTo>
                  <a:lnTo>
                    <a:pt x="16" y="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Sļïďe"/>
            <p:cNvSpPr/>
            <p:nvPr/>
          </p:nvSpPr>
          <p:spPr bwMode="auto">
            <a:xfrm>
              <a:off x="5930901" y="4054475"/>
              <a:ext cx="922338" cy="73025"/>
            </a:xfrm>
            <a:custGeom>
              <a:avLst/>
              <a:gdLst>
                <a:gd name="T0" fmla="*/ 0 w 581"/>
                <a:gd name="T1" fmla="*/ 46 h 46"/>
                <a:gd name="T2" fmla="*/ 581 w 581"/>
                <a:gd name="T3" fmla="*/ 46 h 46"/>
                <a:gd name="T4" fmla="*/ 581 w 581"/>
                <a:gd name="T5" fmla="*/ 0 h 46"/>
                <a:gd name="T6" fmla="*/ 44 w 581"/>
                <a:gd name="T7" fmla="*/ 0 h 46"/>
                <a:gd name="T8" fmla="*/ 35 w 581"/>
                <a:gd name="T9" fmla="*/ 5 h 46"/>
                <a:gd name="T10" fmla="*/ 0 w 581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1" h="46">
                  <a:moveTo>
                    <a:pt x="0" y="46"/>
                  </a:moveTo>
                  <a:lnTo>
                    <a:pt x="581" y="46"/>
                  </a:lnTo>
                  <a:lnTo>
                    <a:pt x="581" y="0"/>
                  </a:lnTo>
                  <a:lnTo>
                    <a:pt x="44" y="0"/>
                  </a:lnTo>
                  <a:lnTo>
                    <a:pt x="35" y="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şḷîďé"/>
            <p:cNvSpPr/>
            <p:nvPr/>
          </p:nvSpPr>
          <p:spPr bwMode="auto">
            <a:xfrm>
              <a:off x="5751513" y="3830638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ṡļiḋe"/>
            <p:cNvSpPr/>
            <p:nvPr/>
          </p:nvSpPr>
          <p:spPr bwMode="auto">
            <a:xfrm>
              <a:off x="5751513" y="3830638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śḷîdé"/>
            <p:cNvSpPr/>
            <p:nvPr/>
          </p:nvSpPr>
          <p:spPr bwMode="auto">
            <a:xfrm>
              <a:off x="4216401" y="3778250"/>
              <a:ext cx="531813" cy="415925"/>
            </a:xfrm>
            <a:custGeom>
              <a:avLst/>
              <a:gdLst>
                <a:gd name="T0" fmla="*/ 56 w 335"/>
                <a:gd name="T1" fmla="*/ 262 h 262"/>
                <a:gd name="T2" fmla="*/ 0 w 335"/>
                <a:gd name="T3" fmla="*/ 171 h 262"/>
                <a:gd name="T4" fmla="*/ 279 w 335"/>
                <a:gd name="T5" fmla="*/ 0 h 262"/>
                <a:gd name="T6" fmla="*/ 335 w 335"/>
                <a:gd name="T7" fmla="*/ 91 h 262"/>
                <a:gd name="T8" fmla="*/ 56 w 335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262">
                  <a:moveTo>
                    <a:pt x="56" y="262"/>
                  </a:moveTo>
                  <a:lnTo>
                    <a:pt x="0" y="171"/>
                  </a:lnTo>
                  <a:lnTo>
                    <a:pt x="279" y="0"/>
                  </a:lnTo>
                  <a:lnTo>
                    <a:pt x="335" y="91"/>
                  </a:lnTo>
                  <a:lnTo>
                    <a:pt x="56" y="262"/>
                  </a:lnTo>
                  <a:close/>
                </a:path>
              </a:pathLst>
            </a:custGeom>
            <a:solidFill>
              <a:srgbClr val="43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šḻïḑé"/>
            <p:cNvSpPr/>
            <p:nvPr/>
          </p:nvSpPr>
          <p:spPr bwMode="auto">
            <a:xfrm>
              <a:off x="4338638" y="2368550"/>
              <a:ext cx="2154238" cy="2155825"/>
            </a:xfrm>
            <a:custGeom>
              <a:avLst/>
              <a:gdLst>
                <a:gd name="T0" fmla="*/ 2838 w 3254"/>
                <a:gd name="T1" fmla="*/ 875 h 3254"/>
                <a:gd name="T2" fmla="*/ 875 w 3254"/>
                <a:gd name="T3" fmla="*/ 416 h 3254"/>
                <a:gd name="T4" fmla="*/ 415 w 3254"/>
                <a:gd name="T5" fmla="*/ 2379 h 3254"/>
                <a:gd name="T6" fmla="*/ 2379 w 3254"/>
                <a:gd name="T7" fmla="*/ 2839 h 3254"/>
                <a:gd name="T8" fmla="*/ 2838 w 3254"/>
                <a:gd name="T9" fmla="*/ 875 h 3254"/>
                <a:gd name="T10" fmla="*/ 2250 w 3254"/>
                <a:gd name="T11" fmla="*/ 2631 h 3254"/>
                <a:gd name="T12" fmla="*/ 623 w 3254"/>
                <a:gd name="T13" fmla="*/ 2250 h 3254"/>
                <a:gd name="T14" fmla="*/ 1004 w 3254"/>
                <a:gd name="T15" fmla="*/ 623 h 3254"/>
                <a:gd name="T16" fmla="*/ 2630 w 3254"/>
                <a:gd name="T17" fmla="*/ 1004 h 3254"/>
                <a:gd name="T18" fmla="*/ 2250 w 3254"/>
                <a:gd name="T19" fmla="*/ 2631 h 3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4" h="3254">
                  <a:moveTo>
                    <a:pt x="2838" y="875"/>
                  </a:moveTo>
                  <a:cubicBezTo>
                    <a:pt x="2423" y="206"/>
                    <a:pt x="1544" y="0"/>
                    <a:pt x="875" y="416"/>
                  </a:cubicBezTo>
                  <a:cubicBezTo>
                    <a:pt x="206" y="831"/>
                    <a:pt x="0" y="1710"/>
                    <a:pt x="415" y="2379"/>
                  </a:cubicBezTo>
                  <a:cubicBezTo>
                    <a:pt x="830" y="3048"/>
                    <a:pt x="1710" y="3254"/>
                    <a:pt x="2379" y="2839"/>
                  </a:cubicBezTo>
                  <a:cubicBezTo>
                    <a:pt x="3048" y="2423"/>
                    <a:pt x="3254" y="1544"/>
                    <a:pt x="2838" y="875"/>
                  </a:cubicBezTo>
                  <a:moveTo>
                    <a:pt x="2250" y="2631"/>
                  </a:moveTo>
                  <a:cubicBezTo>
                    <a:pt x="1695" y="2975"/>
                    <a:pt x="967" y="2804"/>
                    <a:pt x="623" y="2250"/>
                  </a:cubicBezTo>
                  <a:cubicBezTo>
                    <a:pt x="279" y="1696"/>
                    <a:pt x="450" y="967"/>
                    <a:pt x="1004" y="623"/>
                  </a:cubicBezTo>
                  <a:cubicBezTo>
                    <a:pt x="1558" y="280"/>
                    <a:pt x="2286" y="450"/>
                    <a:pt x="2630" y="1004"/>
                  </a:cubicBezTo>
                  <a:cubicBezTo>
                    <a:pt x="2974" y="1559"/>
                    <a:pt x="2804" y="2287"/>
                    <a:pt x="2250" y="2631"/>
                  </a:cubicBezTo>
                </a:path>
              </a:pathLst>
            </a:custGeom>
            <a:solidFill>
              <a:srgbClr val="43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ṥlïḋè"/>
            <p:cNvSpPr/>
            <p:nvPr/>
          </p:nvSpPr>
          <p:spPr bwMode="auto">
            <a:xfrm>
              <a:off x="4632326" y="3119438"/>
              <a:ext cx="71438" cy="654050"/>
            </a:xfrm>
            <a:custGeom>
              <a:avLst/>
              <a:gdLst>
                <a:gd name="T0" fmla="*/ 108 w 108"/>
                <a:gd name="T1" fmla="*/ 0 h 986"/>
                <a:gd name="T2" fmla="*/ 1 w 108"/>
                <a:gd name="T3" fmla="*/ 495 h 986"/>
                <a:gd name="T4" fmla="*/ 108 w 108"/>
                <a:gd name="T5" fmla="*/ 986 h 986"/>
                <a:gd name="T6" fmla="*/ 108 w 108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986">
                  <a:moveTo>
                    <a:pt x="108" y="0"/>
                  </a:moveTo>
                  <a:cubicBezTo>
                    <a:pt x="37" y="155"/>
                    <a:pt x="0" y="324"/>
                    <a:pt x="1" y="495"/>
                  </a:cubicBezTo>
                  <a:cubicBezTo>
                    <a:pt x="1" y="661"/>
                    <a:pt x="36" y="828"/>
                    <a:pt x="108" y="986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B8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śḷiďé"/>
            <p:cNvSpPr/>
            <p:nvPr/>
          </p:nvSpPr>
          <p:spPr bwMode="auto">
            <a:xfrm>
              <a:off x="4703763" y="2663825"/>
              <a:ext cx="1335088" cy="1195387"/>
            </a:xfrm>
            <a:custGeom>
              <a:avLst/>
              <a:gdLst>
                <a:gd name="T0" fmla="*/ 1073 w 2014"/>
                <a:gd name="T1" fmla="*/ 0 h 1804"/>
                <a:gd name="T2" fmla="*/ 1073 w 2014"/>
                <a:gd name="T3" fmla="*/ 0 h 1804"/>
                <a:gd name="T4" fmla="*/ 455 w 2014"/>
                <a:gd name="T5" fmla="*/ 175 h 1804"/>
                <a:gd name="T6" fmla="*/ 451 w 2014"/>
                <a:gd name="T7" fmla="*/ 177 h 1804"/>
                <a:gd name="T8" fmla="*/ 451 w 2014"/>
                <a:gd name="T9" fmla="*/ 177 h 1804"/>
                <a:gd name="T10" fmla="*/ 0 w 2014"/>
                <a:gd name="T11" fmla="*/ 688 h 1804"/>
                <a:gd name="T12" fmla="*/ 0 w 2014"/>
                <a:gd name="T13" fmla="*/ 1674 h 1804"/>
                <a:gd name="T14" fmla="*/ 70 w 2014"/>
                <a:gd name="T15" fmla="*/ 1804 h 1804"/>
                <a:gd name="T16" fmla="*/ 70 w 2014"/>
                <a:gd name="T17" fmla="*/ 1804 h 1804"/>
                <a:gd name="T18" fmla="*/ 70 w 2014"/>
                <a:gd name="T19" fmla="*/ 1804 h 1804"/>
                <a:gd name="T20" fmla="*/ 461 w 2014"/>
                <a:gd name="T21" fmla="*/ 1561 h 1804"/>
                <a:gd name="T22" fmla="*/ 389 w 2014"/>
                <a:gd name="T23" fmla="*/ 1561 h 1804"/>
                <a:gd name="T24" fmla="*/ 389 w 2014"/>
                <a:gd name="T25" fmla="*/ 1418 h 1804"/>
                <a:gd name="T26" fmla="*/ 691 w 2014"/>
                <a:gd name="T27" fmla="*/ 1418 h 1804"/>
                <a:gd name="T28" fmla="*/ 1515 w 2014"/>
                <a:gd name="T29" fmla="*/ 907 h 1804"/>
                <a:gd name="T30" fmla="*/ 1166 w 2014"/>
                <a:gd name="T31" fmla="*/ 907 h 1804"/>
                <a:gd name="T32" fmla="*/ 1166 w 2014"/>
                <a:gd name="T33" fmla="*/ 765 h 1804"/>
                <a:gd name="T34" fmla="*/ 1745 w 2014"/>
                <a:gd name="T35" fmla="*/ 765 h 1804"/>
                <a:gd name="T36" fmla="*/ 1995 w 2014"/>
                <a:gd name="T37" fmla="*/ 609 h 1804"/>
                <a:gd name="T38" fmla="*/ 1819 w 2014"/>
                <a:gd name="T39" fmla="*/ 609 h 1804"/>
                <a:gd name="T40" fmla="*/ 1819 w 2014"/>
                <a:gd name="T41" fmla="*/ 466 h 1804"/>
                <a:gd name="T42" fmla="*/ 2014 w 2014"/>
                <a:gd name="T43" fmla="*/ 466 h 1804"/>
                <a:gd name="T44" fmla="*/ 1826 w 2014"/>
                <a:gd name="T45" fmla="*/ 270 h 1804"/>
                <a:gd name="T46" fmla="*/ 1236 w 2014"/>
                <a:gd name="T47" fmla="*/ 270 h 1804"/>
                <a:gd name="T48" fmla="*/ 1236 w 2014"/>
                <a:gd name="T49" fmla="*/ 127 h 1804"/>
                <a:gd name="T50" fmla="*/ 1607 w 2014"/>
                <a:gd name="T51" fmla="*/ 127 h 1804"/>
                <a:gd name="T52" fmla="*/ 1073 w 2014"/>
                <a:gd name="T53" fmla="*/ 0 h 1804"/>
                <a:gd name="T54" fmla="*/ 1073 w 2014"/>
                <a:gd name="T55" fmla="*/ 0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14" h="1804">
                  <a:moveTo>
                    <a:pt x="1073" y="0"/>
                  </a:moveTo>
                  <a:cubicBezTo>
                    <a:pt x="1073" y="0"/>
                    <a:pt x="1073" y="0"/>
                    <a:pt x="1073" y="0"/>
                  </a:cubicBezTo>
                  <a:cubicBezTo>
                    <a:pt x="862" y="0"/>
                    <a:pt x="648" y="56"/>
                    <a:pt x="455" y="175"/>
                  </a:cubicBezTo>
                  <a:cubicBezTo>
                    <a:pt x="454" y="176"/>
                    <a:pt x="452" y="177"/>
                    <a:pt x="451" y="177"/>
                  </a:cubicBezTo>
                  <a:cubicBezTo>
                    <a:pt x="451" y="177"/>
                    <a:pt x="451" y="177"/>
                    <a:pt x="451" y="177"/>
                  </a:cubicBezTo>
                  <a:cubicBezTo>
                    <a:pt x="246" y="305"/>
                    <a:pt x="94" y="484"/>
                    <a:pt x="0" y="688"/>
                  </a:cubicBezTo>
                  <a:cubicBezTo>
                    <a:pt x="0" y="1674"/>
                    <a:pt x="0" y="1674"/>
                    <a:pt x="0" y="1674"/>
                  </a:cubicBezTo>
                  <a:cubicBezTo>
                    <a:pt x="21" y="1718"/>
                    <a:pt x="44" y="1762"/>
                    <a:pt x="70" y="1804"/>
                  </a:cubicBezTo>
                  <a:cubicBezTo>
                    <a:pt x="70" y="1804"/>
                    <a:pt x="70" y="1804"/>
                    <a:pt x="70" y="1804"/>
                  </a:cubicBezTo>
                  <a:cubicBezTo>
                    <a:pt x="70" y="1804"/>
                    <a:pt x="70" y="1804"/>
                    <a:pt x="70" y="1804"/>
                  </a:cubicBezTo>
                  <a:cubicBezTo>
                    <a:pt x="461" y="1561"/>
                    <a:pt x="461" y="1561"/>
                    <a:pt x="461" y="1561"/>
                  </a:cubicBezTo>
                  <a:cubicBezTo>
                    <a:pt x="389" y="1561"/>
                    <a:pt x="389" y="1561"/>
                    <a:pt x="389" y="1561"/>
                  </a:cubicBezTo>
                  <a:cubicBezTo>
                    <a:pt x="389" y="1418"/>
                    <a:pt x="389" y="1418"/>
                    <a:pt x="389" y="1418"/>
                  </a:cubicBezTo>
                  <a:cubicBezTo>
                    <a:pt x="691" y="1418"/>
                    <a:pt x="691" y="1418"/>
                    <a:pt x="691" y="1418"/>
                  </a:cubicBezTo>
                  <a:cubicBezTo>
                    <a:pt x="1515" y="907"/>
                    <a:pt x="1515" y="907"/>
                    <a:pt x="1515" y="907"/>
                  </a:cubicBezTo>
                  <a:cubicBezTo>
                    <a:pt x="1166" y="907"/>
                    <a:pt x="1166" y="907"/>
                    <a:pt x="1166" y="907"/>
                  </a:cubicBezTo>
                  <a:cubicBezTo>
                    <a:pt x="1166" y="765"/>
                    <a:pt x="1166" y="765"/>
                    <a:pt x="1166" y="765"/>
                  </a:cubicBezTo>
                  <a:cubicBezTo>
                    <a:pt x="1745" y="765"/>
                    <a:pt x="1745" y="765"/>
                    <a:pt x="1745" y="765"/>
                  </a:cubicBezTo>
                  <a:cubicBezTo>
                    <a:pt x="1995" y="609"/>
                    <a:pt x="1995" y="609"/>
                    <a:pt x="1995" y="609"/>
                  </a:cubicBezTo>
                  <a:cubicBezTo>
                    <a:pt x="1819" y="609"/>
                    <a:pt x="1819" y="609"/>
                    <a:pt x="1819" y="609"/>
                  </a:cubicBezTo>
                  <a:cubicBezTo>
                    <a:pt x="1819" y="466"/>
                    <a:pt x="1819" y="466"/>
                    <a:pt x="1819" y="466"/>
                  </a:cubicBezTo>
                  <a:cubicBezTo>
                    <a:pt x="2014" y="466"/>
                    <a:pt x="2014" y="466"/>
                    <a:pt x="2014" y="466"/>
                  </a:cubicBezTo>
                  <a:cubicBezTo>
                    <a:pt x="1958" y="392"/>
                    <a:pt x="1895" y="327"/>
                    <a:pt x="1826" y="270"/>
                  </a:cubicBezTo>
                  <a:cubicBezTo>
                    <a:pt x="1236" y="270"/>
                    <a:pt x="1236" y="270"/>
                    <a:pt x="1236" y="270"/>
                  </a:cubicBezTo>
                  <a:cubicBezTo>
                    <a:pt x="1236" y="127"/>
                    <a:pt x="1236" y="127"/>
                    <a:pt x="1236" y="127"/>
                  </a:cubicBezTo>
                  <a:cubicBezTo>
                    <a:pt x="1607" y="127"/>
                    <a:pt x="1607" y="127"/>
                    <a:pt x="1607" y="127"/>
                  </a:cubicBezTo>
                  <a:cubicBezTo>
                    <a:pt x="1442" y="43"/>
                    <a:pt x="1258" y="0"/>
                    <a:pt x="1073" y="0"/>
                  </a:cubicBezTo>
                  <a:cubicBezTo>
                    <a:pt x="1073" y="0"/>
                    <a:pt x="1073" y="0"/>
                    <a:pt x="1073" y="0"/>
                  </a:cubicBezTo>
                </a:path>
              </a:pathLst>
            </a:custGeom>
            <a:solidFill>
              <a:srgbClr val="84C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ṡľíḍè"/>
            <p:cNvSpPr/>
            <p:nvPr/>
          </p:nvSpPr>
          <p:spPr bwMode="auto">
            <a:xfrm>
              <a:off x="4962526" y="3603625"/>
              <a:ext cx="200025" cy="95250"/>
            </a:xfrm>
            <a:custGeom>
              <a:avLst/>
              <a:gdLst>
                <a:gd name="T0" fmla="*/ 126 w 126"/>
                <a:gd name="T1" fmla="*/ 0 h 60"/>
                <a:gd name="T2" fmla="*/ 0 w 126"/>
                <a:gd name="T3" fmla="*/ 0 h 60"/>
                <a:gd name="T4" fmla="*/ 0 w 126"/>
                <a:gd name="T5" fmla="*/ 60 h 60"/>
                <a:gd name="T6" fmla="*/ 30 w 126"/>
                <a:gd name="T7" fmla="*/ 60 h 60"/>
                <a:gd name="T8" fmla="*/ 126 w 12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0">
                  <a:moveTo>
                    <a:pt x="126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S1îḋê"/>
            <p:cNvSpPr/>
            <p:nvPr/>
          </p:nvSpPr>
          <p:spPr bwMode="auto">
            <a:xfrm>
              <a:off x="4962526" y="3603625"/>
              <a:ext cx="200025" cy="95250"/>
            </a:xfrm>
            <a:custGeom>
              <a:avLst/>
              <a:gdLst>
                <a:gd name="T0" fmla="*/ 126 w 126"/>
                <a:gd name="T1" fmla="*/ 0 h 60"/>
                <a:gd name="T2" fmla="*/ 0 w 126"/>
                <a:gd name="T3" fmla="*/ 0 h 60"/>
                <a:gd name="T4" fmla="*/ 0 w 126"/>
                <a:gd name="T5" fmla="*/ 60 h 60"/>
                <a:gd name="T6" fmla="*/ 30 w 126"/>
                <a:gd name="T7" fmla="*/ 60 h 60"/>
                <a:gd name="T8" fmla="*/ 126 w 12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0">
                  <a:moveTo>
                    <a:pt x="126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ŝ1iḑe"/>
            <p:cNvSpPr/>
            <p:nvPr/>
          </p:nvSpPr>
          <p:spPr bwMode="auto">
            <a:xfrm>
              <a:off x="5522913" y="2747963"/>
              <a:ext cx="390525" cy="95250"/>
            </a:xfrm>
            <a:custGeom>
              <a:avLst/>
              <a:gdLst>
                <a:gd name="T0" fmla="*/ 371 w 590"/>
                <a:gd name="T1" fmla="*/ 0 h 143"/>
                <a:gd name="T2" fmla="*/ 0 w 590"/>
                <a:gd name="T3" fmla="*/ 0 h 143"/>
                <a:gd name="T4" fmla="*/ 0 w 590"/>
                <a:gd name="T5" fmla="*/ 143 h 143"/>
                <a:gd name="T6" fmla="*/ 590 w 590"/>
                <a:gd name="T7" fmla="*/ 143 h 143"/>
                <a:gd name="T8" fmla="*/ 371 w 590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143">
                  <a:moveTo>
                    <a:pt x="3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590" y="143"/>
                    <a:pt x="590" y="143"/>
                    <a:pt x="590" y="143"/>
                  </a:cubicBezTo>
                  <a:cubicBezTo>
                    <a:pt x="522" y="87"/>
                    <a:pt x="448" y="39"/>
                    <a:pt x="371" y="0"/>
                  </a:cubicBezTo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ṧliḍè"/>
            <p:cNvSpPr/>
            <p:nvPr/>
          </p:nvSpPr>
          <p:spPr bwMode="auto">
            <a:xfrm>
              <a:off x="5908676" y="2973388"/>
              <a:ext cx="171450" cy="93662"/>
            </a:xfrm>
            <a:custGeom>
              <a:avLst/>
              <a:gdLst>
                <a:gd name="T0" fmla="*/ 195 w 258"/>
                <a:gd name="T1" fmla="*/ 0 h 143"/>
                <a:gd name="T2" fmla="*/ 0 w 258"/>
                <a:gd name="T3" fmla="*/ 0 h 143"/>
                <a:gd name="T4" fmla="*/ 0 w 258"/>
                <a:gd name="T5" fmla="*/ 143 h 143"/>
                <a:gd name="T6" fmla="*/ 176 w 258"/>
                <a:gd name="T7" fmla="*/ 143 h 143"/>
                <a:gd name="T8" fmla="*/ 258 w 258"/>
                <a:gd name="T9" fmla="*/ 92 h 143"/>
                <a:gd name="T10" fmla="*/ 195 w 258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143">
                  <a:moveTo>
                    <a:pt x="1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39" y="60"/>
                    <a:pt x="218" y="30"/>
                    <a:pt x="195" y="0"/>
                  </a:cubicBezTo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ṡ1iḋê"/>
            <p:cNvSpPr/>
            <p:nvPr/>
          </p:nvSpPr>
          <p:spPr bwMode="auto">
            <a:xfrm>
              <a:off x="5476876" y="3171825"/>
              <a:ext cx="382588" cy="93662"/>
            </a:xfrm>
            <a:custGeom>
              <a:avLst/>
              <a:gdLst>
                <a:gd name="T0" fmla="*/ 241 w 241"/>
                <a:gd name="T1" fmla="*/ 0 h 59"/>
                <a:gd name="T2" fmla="*/ 0 w 241"/>
                <a:gd name="T3" fmla="*/ 0 h 59"/>
                <a:gd name="T4" fmla="*/ 0 w 241"/>
                <a:gd name="T5" fmla="*/ 59 h 59"/>
                <a:gd name="T6" fmla="*/ 145 w 241"/>
                <a:gd name="T7" fmla="*/ 59 h 59"/>
                <a:gd name="T8" fmla="*/ 241 w 24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59">
                  <a:moveTo>
                    <a:pt x="241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45" y="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ṥľïḋé"/>
            <p:cNvSpPr/>
            <p:nvPr/>
          </p:nvSpPr>
          <p:spPr bwMode="auto">
            <a:xfrm>
              <a:off x="5476876" y="3171825"/>
              <a:ext cx="382588" cy="93662"/>
            </a:xfrm>
            <a:custGeom>
              <a:avLst/>
              <a:gdLst>
                <a:gd name="T0" fmla="*/ 241 w 241"/>
                <a:gd name="T1" fmla="*/ 0 h 59"/>
                <a:gd name="T2" fmla="*/ 0 w 241"/>
                <a:gd name="T3" fmla="*/ 0 h 59"/>
                <a:gd name="T4" fmla="*/ 0 w 241"/>
                <a:gd name="T5" fmla="*/ 59 h 59"/>
                <a:gd name="T6" fmla="*/ 145 w 241"/>
                <a:gd name="T7" fmla="*/ 59 h 59"/>
                <a:gd name="T8" fmla="*/ 241 w 24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59">
                  <a:moveTo>
                    <a:pt x="241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45" y="59"/>
                  </a:lnTo>
                  <a:lnTo>
                    <a:pt x="2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Sľíḑé"/>
            <p:cNvSpPr/>
            <p:nvPr/>
          </p:nvSpPr>
          <p:spPr bwMode="auto">
            <a:xfrm>
              <a:off x="4632326" y="2663825"/>
              <a:ext cx="782638" cy="784225"/>
            </a:xfrm>
            <a:custGeom>
              <a:avLst/>
              <a:gdLst>
                <a:gd name="T0" fmla="*/ 559 w 1181"/>
                <a:gd name="T1" fmla="*/ 177 h 1183"/>
                <a:gd name="T2" fmla="*/ 559 w 1181"/>
                <a:gd name="T3" fmla="*/ 177 h 1183"/>
                <a:gd name="T4" fmla="*/ 1 w 1181"/>
                <a:gd name="T5" fmla="*/ 1183 h 1183"/>
                <a:gd name="T6" fmla="*/ 108 w 1181"/>
                <a:gd name="T7" fmla="*/ 688 h 1183"/>
                <a:gd name="T8" fmla="*/ 559 w 1181"/>
                <a:gd name="T9" fmla="*/ 177 h 1183"/>
                <a:gd name="T10" fmla="*/ 559 w 1181"/>
                <a:gd name="T11" fmla="*/ 177 h 1183"/>
                <a:gd name="T12" fmla="*/ 1181 w 1181"/>
                <a:gd name="T13" fmla="*/ 0 h 1183"/>
                <a:gd name="T14" fmla="*/ 563 w 1181"/>
                <a:gd name="T15" fmla="*/ 175 h 1183"/>
                <a:gd name="T16" fmla="*/ 1181 w 1181"/>
                <a:gd name="T17" fmla="*/ 0 h 1183"/>
                <a:gd name="T18" fmla="*/ 1181 w 1181"/>
                <a:gd name="T19" fmla="*/ 0 h 1183"/>
                <a:gd name="T20" fmla="*/ 1181 w 1181"/>
                <a:gd name="T21" fmla="*/ 0 h 1183"/>
                <a:gd name="T22" fmla="*/ 1181 w 1181"/>
                <a:gd name="T23" fmla="*/ 0 h 1183"/>
                <a:gd name="T24" fmla="*/ 1181 w 1181"/>
                <a:gd name="T2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1" h="1183">
                  <a:moveTo>
                    <a:pt x="559" y="177"/>
                  </a:moveTo>
                  <a:cubicBezTo>
                    <a:pt x="559" y="177"/>
                    <a:pt x="559" y="177"/>
                    <a:pt x="559" y="177"/>
                  </a:cubicBezTo>
                  <a:cubicBezTo>
                    <a:pt x="199" y="401"/>
                    <a:pt x="0" y="787"/>
                    <a:pt x="1" y="1183"/>
                  </a:cubicBezTo>
                  <a:cubicBezTo>
                    <a:pt x="0" y="1012"/>
                    <a:pt x="37" y="843"/>
                    <a:pt x="108" y="688"/>
                  </a:cubicBezTo>
                  <a:cubicBezTo>
                    <a:pt x="202" y="484"/>
                    <a:pt x="354" y="305"/>
                    <a:pt x="559" y="177"/>
                  </a:cubicBezTo>
                  <a:cubicBezTo>
                    <a:pt x="559" y="177"/>
                    <a:pt x="559" y="177"/>
                    <a:pt x="559" y="177"/>
                  </a:cubicBezTo>
                  <a:moveTo>
                    <a:pt x="1181" y="0"/>
                  </a:moveTo>
                  <a:cubicBezTo>
                    <a:pt x="970" y="0"/>
                    <a:pt x="756" y="56"/>
                    <a:pt x="563" y="175"/>
                  </a:cubicBezTo>
                  <a:cubicBezTo>
                    <a:pt x="756" y="56"/>
                    <a:pt x="970" y="0"/>
                    <a:pt x="1181" y="0"/>
                  </a:cubicBezTo>
                  <a:moveTo>
                    <a:pt x="1181" y="0"/>
                  </a:moveTo>
                  <a:cubicBezTo>
                    <a:pt x="1181" y="0"/>
                    <a:pt x="1181" y="0"/>
                    <a:pt x="1181" y="0"/>
                  </a:cubicBezTo>
                  <a:cubicBezTo>
                    <a:pt x="1181" y="0"/>
                    <a:pt x="1181" y="0"/>
                    <a:pt x="1181" y="0"/>
                  </a:cubicBezTo>
                  <a:cubicBezTo>
                    <a:pt x="1181" y="0"/>
                    <a:pt x="1181" y="0"/>
                    <a:pt x="1181" y="0"/>
                  </a:cubicBezTo>
                </a:path>
              </a:pathLst>
            </a:custGeom>
            <a:solidFill>
              <a:srgbClr val="35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ṣlíḋé"/>
            <p:cNvSpPr/>
            <p:nvPr/>
          </p:nvSpPr>
          <p:spPr bwMode="auto">
            <a:xfrm>
              <a:off x="4751388" y="3067050"/>
              <a:ext cx="1444625" cy="1162050"/>
            </a:xfrm>
            <a:custGeom>
              <a:avLst/>
              <a:gdLst>
                <a:gd name="T0" fmla="*/ 2153 w 2183"/>
                <a:gd name="T1" fmla="*/ 298 h 1753"/>
                <a:gd name="T2" fmla="*/ 1445 w 2183"/>
                <a:gd name="T3" fmla="*/ 298 h 1753"/>
                <a:gd name="T4" fmla="*/ 621 w 2183"/>
                <a:gd name="T5" fmla="*/ 809 h 1753"/>
                <a:gd name="T6" fmla="*/ 1188 w 2183"/>
                <a:gd name="T7" fmla="*/ 809 h 1753"/>
                <a:gd name="T8" fmla="*/ 1188 w 2183"/>
                <a:gd name="T9" fmla="*/ 952 h 1753"/>
                <a:gd name="T10" fmla="*/ 391 w 2183"/>
                <a:gd name="T11" fmla="*/ 952 h 1753"/>
                <a:gd name="T12" fmla="*/ 0 w 2183"/>
                <a:gd name="T13" fmla="*/ 1195 h 1753"/>
                <a:gd name="T14" fmla="*/ 0 w 2183"/>
                <a:gd name="T15" fmla="*/ 1195 h 1753"/>
                <a:gd name="T16" fmla="*/ 2 w 2183"/>
                <a:gd name="T17" fmla="*/ 1198 h 1753"/>
                <a:gd name="T18" fmla="*/ 5 w 2183"/>
                <a:gd name="T19" fmla="*/ 1203 h 1753"/>
                <a:gd name="T20" fmla="*/ 6 w 2183"/>
                <a:gd name="T21" fmla="*/ 1203 h 1753"/>
                <a:gd name="T22" fmla="*/ 1005 w 2183"/>
                <a:gd name="T23" fmla="*/ 1753 h 1753"/>
                <a:gd name="T24" fmla="*/ 1005 w 2183"/>
                <a:gd name="T25" fmla="*/ 1753 h 1753"/>
                <a:gd name="T26" fmla="*/ 1005 w 2183"/>
                <a:gd name="T27" fmla="*/ 1753 h 1753"/>
                <a:gd name="T28" fmla="*/ 1627 w 2183"/>
                <a:gd name="T29" fmla="*/ 1576 h 1753"/>
                <a:gd name="T30" fmla="*/ 1627 w 2183"/>
                <a:gd name="T31" fmla="*/ 1576 h 1753"/>
                <a:gd name="T32" fmla="*/ 1939 w 2183"/>
                <a:gd name="T33" fmla="*/ 1295 h 1753"/>
                <a:gd name="T34" fmla="*/ 1512 w 2183"/>
                <a:gd name="T35" fmla="*/ 1295 h 1753"/>
                <a:gd name="T36" fmla="*/ 1512 w 2183"/>
                <a:gd name="T37" fmla="*/ 1152 h 1753"/>
                <a:gd name="T38" fmla="*/ 2033 w 2183"/>
                <a:gd name="T39" fmla="*/ 1152 h 1753"/>
                <a:gd name="T40" fmla="*/ 2122 w 2183"/>
                <a:gd name="T41" fmla="*/ 952 h 1753"/>
                <a:gd name="T42" fmla="*/ 1393 w 2183"/>
                <a:gd name="T43" fmla="*/ 952 h 1753"/>
                <a:gd name="T44" fmla="*/ 1393 w 2183"/>
                <a:gd name="T45" fmla="*/ 809 h 1753"/>
                <a:gd name="T46" fmla="*/ 2161 w 2183"/>
                <a:gd name="T47" fmla="*/ 809 h 1753"/>
                <a:gd name="T48" fmla="*/ 2183 w 2183"/>
                <a:gd name="T49" fmla="*/ 638 h 1753"/>
                <a:gd name="T50" fmla="*/ 1690 w 2183"/>
                <a:gd name="T51" fmla="*/ 638 h 1753"/>
                <a:gd name="T52" fmla="*/ 1690 w 2183"/>
                <a:gd name="T53" fmla="*/ 495 h 1753"/>
                <a:gd name="T54" fmla="*/ 2183 w 2183"/>
                <a:gd name="T55" fmla="*/ 495 h 1753"/>
                <a:gd name="T56" fmla="*/ 2153 w 2183"/>
                <a:gd name="T57" fmla="*/ 298 h 1753"/>
                <a:gd name="T58" fmla="*/ 2037 w 2183"/>
                <a:gd name="T59" fmla="*/ 0 h 1753"/>
                <a:gd name="T60" fmla="*/ 1925 w 2183"/>
                <a:gd name="T61" fmla="*/ 0 h 1753"/>
                <a:gd name="T62" fmla="*/ 1675 w 2183"/>
                <a:gd name="T63" fmla="*/ 156 h 1753"/>
                <a:gd name="T64" fmla="*/ 2109 w 2183"/>
                <a:gd name="T65" fmla="*/ 156 h 1753"/>
                <a:gd name="T66" fmla="*/ 2037 w 2183"/>
                <a:gd name="T67" fmla="*/ 0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83" h="1753">
                  <a:moveTo>
                    <a:pt x="2153" y="298"/>
                  </a:moveTo>
                  <a:cubicBezTo>
                    <a:pt x="1445" y="298"/>
                    <a:pt x="1445" y="298"/>
                    <a:pt x="1445" y="298"/>
                  </a:cubicBezTo>
                  <a:cubicBezTo>
                    <a:pt x="621" y="809"/>
                    <a:pt x="621" y="809"/>
                    <a:pt x="621" y="809"/>
                  </a:cubicBezTo>
                  <a:cubicBezTo>
                    <a:pt x="1188" y="809"/>
                    <a:pt x="1188" y="809"/>
                    <a:pt x="1188" y="809"/>
                  </a:cubicBezTo>
                  <a:cubicBezTo>
                    <a:pt x="1188" y="952"/>
                    <a:pt x="1188" y="952"/>
                    <a:pt x="1188" y="952"/>
                  </a:cubicBezTo>
                  <a:cubicBezTo>
                    <a:pt x="391" y="952"/>
                    <a:pt x="391" y="952"/>
                    <a:pt x="391" y="952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1" y="1196"/>
                    <a:pt x="2" y="1197"/>
                    <a:pt x="2" y="1198"/>
                  </a:cubicBezTo>
                  <a:cubicBezTo>
                    <a:pt x="3" y="1200"/>
                    <a:pt x="4" y="1201"/>
                    <a:pt x="5" y="1203"/>
                  </a:cubicBezTo>
                  <a:cubicBezTo>
                    <a:pt x="5" y="1203"/>
                    <a:pt x="5" y="1203"/>
                    <a:pt x="6" y="1203"/>
                  </a:cubicBezTo>
                  <a:cubicBezTo>
                    <a:pt x="230" y="1558"/>
                    <a:pt x="613" y="1753"/>
                    <a:pt x="1005" y="1753"/>
                  </a:cubicBezTo>
                  <a:cubicBezTo>
                    <a:pt x="1005" y="1753"/>
                    <a:pt x="1005" y="1753"/>
                    <a:pt x="1005" y="1753"/>
                  </a:cubicBezTo>
                  <a:cubicBezTo>
                    <a:pt x="1005" y="1753"/>
                    <a:pt x="1005" y="1753"/>
                    <a:pt x="1005" y="1753"/>
                  </a:cubicBezTo>
                  <a:cubicBezTo>
                    <a:pt x="1218" y="1753"/>
                    <a:pt x="1433" y="1696"/>
                    <a:pt x="1627" y="1576"/>
                  </a:cubicBezTo>
                  <a:cubicBezTo>
                    <a:pt x="1627" y="1576"/>
                    <a:pt x="1627" y="1576"/>
                    <a:pt x="1627" y="1576"/>
                  </a:cubicBezTo>
                  <a:cubicBezTo>
                    <a:pt x="1750" y="1499"/>
                    <a:pt x="1855" y="1403"/>
                    <a:pt x="1939" y="1295"/>
                  </a:cubicBezTo>
                  <a:cubicBezTo>
                    <a:pt x="1512" y="1295"/>
                    <a:pt x="1512" y="1295"/>
                    <a:pt x="1512" y="1295"/>
                  </a:cubicBezTo>
                  <a:cubicBezTo>
                    <a:pt x="1512" y="1152"/>
                    <a:pt x="1512" y="1152"/>
                    <a:pt x="1512" y="1152"/>
                  </a:cubicBezTo>
                  <a:cubicBezTo>
                    <a:pt x="2033" y="1152"/>
                    <a:pt x="2033" y="1152"/>
                    <a:pt x="2033" y="1152"/>
                  </a:cubicBezTo>
                  <a:cubicBezTo>
                    <a:pt x="2069" y="1088"/>
                    <a:pt x="2099" y="1021"/>
                    <a:pt x="2122" y="952"/>
                  </a:cubicBezTo>
                  <a:cubicBezTo>
                    <a:pt x="1393" y="952"/>
                    <a:pt x="1393" y="952"/>
                    <a:pt x="1393" y="952"/>
                  </a:cubicBezTo>
                  <a:cubicBezTo>
                    <a:pt x="1393" y="809"/>
                    <a:pt x="1393" y="809"/>
                    <a:pt x="1393" y="809"/>
                  </a:cubicBezTo>
                  <a:cubicBezTo>
                    <a:pt x="2161" y="809"/>
                    <a:pt x="2161" y="809"/>
                    <a:pt x="2161" y="809"/>
                  </a:cubicBezTo>
                  <a:cubicBezTo>
                    <a:pt x="2173" y="753"/>
                    <a:pt x="2180" y="696"/>
                    <a:pt x="2183" y="638"/>
                  </a:cubicBezTo>
                  <a:cubicBezTo>
                    <a:pt x="1690" y="638"/>
                    <a:pt x="1690" y="638"/>
                    <a:pt x="1690" y="638"/>
                  </a:cubicBezTo>
                  <a:cubicBezTo>
                    <a:pt x="1690" y="495"/>
                    <a:pt x="1690" y="495"/>
                    <a:pt x="1690" y="495"/>
                  </a:cubicBezTo>
                  <a:cubicBezTo>
                    <a:pt x="2183" y="495"/>
                    <a:pt x="2183" y="495"/>
                    <a:pt x="2183" y="495"/>
                  </a:cubicBezTo>
                  <a:cubicBezTo>
                    <a:pt x="2178" y="429"/>
                    <a:pt x="2169" y="363"/>
                    <a:pt x="2153" y="298"/>
                  </a:cubicBezTo>
                  <a:moveTo>
                    <a:pt x="2037" y="0"/>
                  </a:moveTo>
                  <a:cubicBezTo>
                    <a:pt x="1925" y="0"/>
                    <a:pt x="1925" y="0"/>
                    <a:pt x="1925" y="0"/>
                  </a:cubicBezTo>
                  <a:cubicBezTo>
                    <a:pt x="1675" y="156"/>
                    <a:pt x="1675" y="156"/>
                    <a:pt x="1675" y="156"/>
                  </a:cubicBezTo>
                  <a:cubicBezTo>
                    <a:pt x="2109" y="156"/>
                    <a:pt x="2109" y="156"/>
                    <a:pt x="2109" y="156"/>
                  </a:cubicBezTo>
                  <a:cubicBezTo>
                    <a:pt x="2089" y="103"/>
                    <a:pt x="2065" y="51"/>
                    <a:pt x="2037" y="0"/>
                  </a:cubicBezTo>
                </a:path>
              </a:pathLst>
            </a:custGeom>
            <a:solidFill>
              <a:srgbClr val="77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ṧḷîḓe"/>
            <p:cNvSpPr/>
            <p:nvPr/>
          </p:nvSpPr>
          <p:spPr bwMode="auto">
            <a:xfrm>
              <a:off x="5010151" y="3603625"/>
              <a:ext cx="527050" cy="95250"/>
            </a:xfrm>
            <a:custGeom>
              <a:avLst/>
              <a:gdLst>
                <a:gd name="T0" fmla="*/ 332 w 332"/>
                <a:gd name="T1" fmla="*/ 0 h 60"/>
                <a:gd name="T2" fmla="*/ 96 w 332"/>
                <a:gd name="T3" fmla="*/ 0 h 60"/>
                <a:gd name="T4" fmla="*/ 0 w 332"/>
                <a:gd name="T5" fmla="*/ 60 h 60"/>
                <a:gd name="T6" fmla="*/ 332 w 332"/>
                <a:gd name="T7" fmla="*/ 60 h 60"/>
                <a:gd name="T8" fmla="*/ 332 w 33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0">
                  <a:moveTo>
                    <a:pt x="332" y="0"/>
                  </a:moveTo>
                  <a:lnTo>
                    <a:pt x="96" y="0"/>
                  </a:lnTo>
                  <a:lnTo>
                    <a:pt x="0" y="60"/>
                  </a:lnTo>
                  <a:lnTo>
                    <a:pt x="332" y="60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S1iďe"/>
            <p:cNvSpPr/>
            <p:nvPr/>
          </p:nvSpPr>
          <p:spPr bwMode="auto">
            <a:xfrm>
              <a:off x="5010151" y="3603625"/>
              <a:ext cx="527050" cy="95250"/>
            </a:xfrm>
            <a:custGeom>
              <a:avLst/>
              <a:gdLst>
                <a:gd name="T0" fmla="*/ 332 w 332"/>
                <a:gd name="T1" fmla="*/ 0 h 60"/>
                <a:gd name="T2" fmla="*/ 96 w 332"/>
                <a:gd name="T3" fmla="*/ 0 h 60"/>
                <a:gd name="T4" fmla="*/ 0 w 332"/>
                <a:gd name="T5" fmla="*/ 60 h 60"/>
                <a:gd name="T6" fmla="*/ 332 w 332"/>
                <a:gd name="T7" fmla="*/ 60 h 60"/>
                <a:gd name="T8" fmla="*/ 332 w 33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0">
                  <a:moveTo>
                    <a:pt x="332" y="0"/>
                  </a:moveTo>
                  <a:lnTo>
                    <a:pt x="96" y="0"/>
                  </a:lnTo>
                  <a:lnTo>
                    <a:pt x="0" y="60"/>
                  </a:lnTo>
                  <a:lnTo>
                    <a:pt x="332" y="60"/>
                  </a:lnTo>
                  <a:lnTo>
                    <a:pt x="3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sḻiḋé"/>
            <p:cNvSpPr/>
            <p:nvPr/>
          </p:nvSpPr>
          <p:spPr bwMode="auto">
            <a:xfrm>
              <a:off x="6026151" y="3033713"/>
              <a:ext cx="73025" cy="33337"/>
            </a:xfrm>
            <a:custGeom>
              <a:avLst/>
              <a:gdLst>
                <a:gd name="T0" fmla="*/ 82 w 112"/>
                <a:gd name="T1" fmla="*/ 0 h 51"/>
                <a:gd name="T2" fmla="*/ 0 w 112"/>
                <a:gd name="T3" fmla="*/ 51 h 51"/>
                <a:gd name="T4" fmla="*/ 112 w 112"/>
                <a:gd name="T5" fmla="*/ 51 h 51"/>
                <a:gd name="T6" fmla="*/ 82 w 112"/>
                <a:gd name="T7" fmla="*/ 0 h 51"/>
                <a:gd name="T8" fmla="*/ 82 w 112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51">
                  <a:moveTo>
                    <a:pt x="82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3" y="34"/>
                    <a:pt x="93" y="17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ŝľíďé"/>
            <p:cNvSpPr/>
            <p:nvPr/>
          </p:nvSpPr>
          <p:spPr bwMode="auto">
            <a:xfrm>
              <a:off x="5707063" y="3171825"/>
              <a:ext cx="469900" cy="93662"/>
            </a:xfrm>
            <a:custGeom>
              <a:avLst/>
              <a:gdLst>
                <a:gd name="T0" fmla="*/ 664 w 708"/>
                <a:gd name="T1" fmla="*/ 0 h 142"/>
                <a:gd name="T2" fmla="*/ 230 w 708"/>
                <a:gd name="T3" fmla="*/ 0 h 142"/>
                <a:gd name="T4" fmla="*/ 0 w 708"/>
                <a:gd name="T5" fmla="*/ 142 h 142"/>
                <a:gd name="T6" fmla="*/ 708 w 708"/>
                <a:gd name="T7" fmla="*/ 142 h 142"/>
                <a:gd name="T8" fmla="*/ 664 w 708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8" h="142">
                  <a:moveTo>
                    <a:pt x="664" y="0"/>
                  </a:moveTo>
                  <a:cubicBezTo>
                    <a:pt x="230" y="0"/>
                    <a:pt x="230" y="0"/>
                    <a:pt x="23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708" y="142"/>
                    <a:pt x="708" y="142"/>
                    <a:pt x="708" y="142"/>
                  </a:cubicBezTo>
                  <a:cubicBezTo>
                    <a:pt x="697" y="94"/>
                    <a:pt x="682" y="47"/>
                    <a:pt x="664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şlîḓé"/>
            <p:cNvSpPr/>
            <p:nvPr/>
          </p:nvSpPr>
          <p:spPr bwMode="auto">
            <a:xfrm>
              <a:off x="5870576" y="3395663"/>
              <a:ext cx="327025" cy="95250"/>
            </a:xfrm>
            <a:custGeom>
              <a:avLst/>
              <a:gdLst>
                <a:gd name="T0" fmla="*/ 493 w 495"/>
                <a:gd name="T1" fmla="*/ 0 h 143"/>
                <a:gd name="T2" fmla="*/ 0 w 495"/>
                <a:gd name="T3" fmla="*/ 0 h 143"/>
                <a:gd name="T4" fmla="*/ 0 w 495"/>
                <a:gd name="T5" fmla="*/ 143 h 143"/>
                <a:gd name="T6" fmla="*/ 493 w 495"/>
                <a:gd name="T7" fmla="*/ 143 h 143"/>
                <a:gd name="T8" fmla="*/ 495 w 495"/>
                <a:gd name="T9" fmla="*/ 76 h 143"/>
                <a:gd name="T10" fmla="*/ 493 w 495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43">
                  <a:moveTo>
                    <a:pt x="4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493" y="143"/>
                    <a:pt x="493" y="143"/>
                    <a:pt x="493" y="143"/>
                  </a:cubicBezTo>
                  <a:cubicBezTo>
                    <a:pt x="495" y="120"/>
                    <a:pt x="495" y="98"/>
                    <a:pt x="495" y="76"/>
                  </a:cubicBezTo>
                  <a:cubicBezTo>
                    <a:pt x="495" y="50"/>
                    <a:pt x="494" y="25"/>
                    <a:pt x="493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$1îḓè"/>
            <p:cNvSpPr/>
            <p:nvPr/>
          </p:nvSpPr>
          <p:spPr bwMode="auto">
            <a:xfrm>
              <a:off x="5673726" y="3603625"/>
              <a:ext cx="508000" cy="95250"/>
            </a:xfrm>
            <a:custGeom>
              <a:avLst/>
              <a:gdLst>
                <a:gd name="T0" fmla="*/ 768 w 768"/>
                <a:gd name="T1" fmla="*/ 0 h 143"/>
                <a:gd name="T2" fmla="*/ 0 w 768"/>
                <a:gd name="T3" fmla="*/ 0 h 143"/>
                <a:gd name="T4" fmla="*/ 0 w 768"/>
                <a:gd name="T5" fmla="*/ 143 h 143"/>
                <a:gd name="T6" fmla="*/ 729 w 768"/>
                <a:gd name="T7" fmla="*/ 143 h 143"/>
                <a:gd name="T8" fmla="*/ 768 w 768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143">
                  <a:moveTo>
                    <a:pt x="7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729" y="143"/>
                    <a:pt x="729" y="143"/>
                    <a:pt x="729" y="143"/>
                  </a:cubicBezTo>
                  <a:cubicBezTo>
                    <a:pt x="745" y="97"/>
                    <a:pt x="758" y="49"/>
                    <a:pt x="768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šḻíḑè"/>
            <p:cNvSpPr/>
            <p:nvPr/>
          </p:nvSpPr>
          <p:spPr bwMode="auto">
            <a:xfrm>
              <a:off x="5751513" y="3830638"/>
              <a:ext cx="346075" cy="95250"/>
            </a:xfrm>
            <a:custGeom>
              <a:avLst/>
              <a:gdLst>
                <a:gd name="T0" fmla="*/ 521 w 521"/>
                <a:gd name="T1" fmla="*/ 0 h 143"/>
                <a:gd name="T2" fmla="*/ 0 w 521"/>
                <a:gd name="T3" fmla="*/ 0 h 143"/>
                <a:gd name="T4" fmla="*/ 0 w 521"/>
                <a:gd name="T5" fmla="*/ 143 h 143"/>
                <a:gd name="T6" fmla="*/ 427 w 521"/>
                <a:gd name="T7" fmla="*/ 143 h 143"/>
                <a:gd name="T8" fmla="*/ 521 w 521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43">
                  <a:moveTo>
                    <a:pt x="5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427" y="143"/>
                    <a:pt x="427" y="143"/>
                    <a:pt x="427" y="143"/>
                  </a:cubicBezTo>
                  <a:cubicBezTo>
                    <a:pt x="462" y="97"/>
                    <a:pt x="494" y="49"/>
                    <a:pt x="521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s1idè"/>
            <p:cNvSpPr/>
            <p:nvPr/>
          </p:nvSpPr>
          <p:spPr bwMode="auto">
            <a:xfrm>
              <a:off x="4751388" y="3033713"/>
              <a:ext cx="1446213" cy="1195387"/>
            </a:xfrm>
            <a:custGeom>
              <a:avLst/>
              <a:gdLst>
                <a:gd name="T0" fmla="*/ 1005 w 2185"/>
                <a:gd name="T1" fmla="*/ 1804 h 1804"/>
                <a:gd name="T2" fmla="*/ 1005 w 2185"/>
                <a:gd name="T3" fmla="*/ 1804 h 1804"/>
                <a:gd name="T4" fmla="*/ 1005 w 2185"/>
                <a:gd name="T5" fmla="*/ 1804 h 1804"/>
                <a:gd name="T6" fmla="*/ 1005 w 2185"/>
                <a:gd name="T7" fmla="*/ 1804 h 1804"/>
                <a:gd name="T8" fmla="*/ 1627 w 2185"/>
                <a:gd name="T9" fmla="*/ 1627 h 1804"/>
                <a:gd name="T10" fmla="*/ 1005 w 2185"/>
                <a:gd name="T11" fmla="*/ 1804 h 1804"/>
                <a:gd name="T12" fmla="*/ 1627 w 2185"/>
                <a:gd name="T13" fmla="*/ 1627 h 1804"/>
                <a:gd name="T14" fmla="*/ 5 w 2185"/>
                <a:gd name="T15" fmla="*/ 1254 h 1804"/>
                <a:gd name="T16" fmla="*/ 6 w 2185"/>
                <a:gd name="T17" fmla="*/ 1254 h 1804"/>
                <a:gd name="T18" fmla="*/ 5 w 2185"/>
                <a:gd name="T19" fmla="*/ 1254 h 1804"/>
                <a:gd name="T20" fmla="*/ 0 w 2185"/>
                <a:gd name="T21" fmla="*/ 1246 h 1804"/>
                <a:gd name="T22" fmla="*/ 2 w 2185"/>
                <a:gd name="T23" fmla="*/ 1249 h 1804"/>
                <a:gd name="T24" fmla="*/ 0 w 2185"/>
                <a:gd name="T25" fmla="*/ 1246 h 1804"/>
                <a:gd name="T26" fmla="*/ 2007 w 2185"/>
                <a:gd name="T27" fmla="*/ 0 h 1804"/>
                <a:gd name="T28" fmla="*/ 2007 w 2185"/>
                <a:gd name="T29" fmla="*/ 0 h 1804"/>
                <a:gd name="T30" fmla="*/ 2007 w 2185"/>
                <a:gd name="T31" fmla="*/ 0 h 1804"/>
                <a:gd name="T32" fmla="*/ 2007 w 2185"/>
                <a:gd name="T33" fmla="*/ 0 h 1804"/>
                <a:gd name="T34" fmla="*/ 2007 w 2185"/>
                <a:gd name="T35" fmla="*/ 0 h 1804"/>
                <a:gd name="T36" fmla="*/ 2037 w 2185"/>
                <a:gd name="T37" fmla="*/ 51 h 1804"/>
                <a:gd name="T38" fmla="*/ 2109 w 2185"/>
                <a:gd name="T39" fmla="*/ 207 h 1804"/>
                <a:gd name="T40" fmla="*/ 2153 w 2185"/>
                <a:gd name="T41" fmla="*/ 349 h 1804"/>
                <a:gd name="T42" fmla="*/ 2183 w 2185"/>
                <a:gd name="T43" fmla="*/ 546 h 1804"/>
                <a:gd name="T44" fmla="*/ 2185 w 2185"/>
                <a:gd name="T45" fmla="*/ 622 h 1804"/>
                <a:gd name="T46" fmla="*/ 2007 w 2185"/>
                <a:gd name="T47" fmla="*/ 0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85" h="1804">
                  <a:moveTo>
                    <a:pt x="1005" y="1804"/>
                  </a:moveTo>
                  <a:cubicBezTo>
                    <a:pt x="1005" y="1804"/>
                    <a:pt x="1005" y="1804"/>
                    <a:pt x="1005" y="1804"/>
                  </a:cubicBezTo>
                  <a:cubicBezTo>
                    <a:pt x="1005" y="1804"/>
                    <a:pt x="1005" y="1804"/>
                    <a:pt x="1005" y="1804"/>
                  </a:cubicBezTo>
                  <a:cubicBezTo>
                    <a:pt x="1005" y="1804"/>
                    <a:pt x="1005" y="1804"/>
                    <a:pt x="1005" y="1804"/>
                  </a:cubicBezTo>
                  <a:moveTo>
                    <a:pt x="1627" y="1627"/>
                  </a:moveTo>
                  <a:cubicBezTo>
                    <a:pt x="1433" y="1747"/>
                    <a:pt x="1218" y="1804"/>
                    <a:pt x="1005" y="1804"/>
                  </a:cubicBezTo>
                  <a:cubicBezTo>
                    <a:pt x="1218" y="1804"/>
                    <a:pt x="1433" y="1747"/>
                    <a:pt x="1627" y="1627"/>
                  </a:cubicBezTo>
                  <a:moveTo>
                    <a:pt x="5" y="1254"/>
                  </a:moveTo>
                  <a:cubicBezTo>
                    <a:pt x="5" y="1254"/>
                    <a:pt x="5" y="1254"/>
                    <a:pt x="6" y="1254"/>
                  </a:cubicBezTo>
                  <a:cubicBezTo>
                    <a:pt x="5" y="1254"/>
                    <a:pt x="5" y="1254"/>
                    <a:pt x="5" y="1254"/>
                  </a:cubicBezTo>
                  <a:moveTo>
                    <a:pt x="0" y="1246"/>
                  </a:moveTo>
                  <a:cubicBezTo>
                    <a:pt x="1" y="1247"/>
                    <a:pt x="2" y="1248"/>
                    <a:pt x="2" y="1249"/>
                  </a:cubicBezTo>
                  <a:cubicBezTo>
                    <a:pt x="2" y="1248"/>
                    <a:pt x="1" y="1247"/>
                    <a:pt x="0" y="1246"/>
                  </a:cubicBezTo>
                  <a:moveTo>
                    <a:pt x="2007" y="0"/>
                  </a:moveTo>
                  <a:cubicBezTo>
                    <a:pt x="2007" y="0"/>
                    <a:pt x="2007" y="0"/>
                    <a:pt x="2007" y="0"/>
                  </a:cubicBezTo>
                  <a:cubicBezTo>
                    <a:pt x="2007" y="0"/>
                    <a:pt x="2007" y="0"/>
                    <a:pt x="2007" y="0"/>
                  </a:cubicBezTo>
                  <a:cubicBezTo>
                    <a:pt x="2007" y="0"/>
                    <a:pt x="2007" y="0"/>
                    <a:pt x="2007" y="0"/>
                  </a:cubicBezTo>
                  <a:cubicBezTo>
                    <a:pt x="2007" y="0"/>
                    <a:pt x="2007" y="0"/>
                    <a:pt x="2007" y="0"/>
                  </a:cubicBezTo>
                  <a:cubicBezTo>
                    <a:pt x="2018" y="17"/>
                    <a:pt x="2028" y="34"/>
                    <a:pt x="2037" y="51"/>
                  </a:cubicBezTo>
                  <a:cubicBezTo>
                    <a:pt x="2065" y="102"/>
                    <a:pt x="2089" y="154"/>
                    <a:pt x="2109" y="207"/>
                  </a:cubicBezTo>
                  <a:cubicBezTo>
                    <a:pt x="2127" y="254"/>
                    <a:pt x="2142" y="301"/>
                    <a:pt x="2153" y="349"/>
                  </a:cubicBezTo>
                  <a:cubicBezTo>
                    <a:pt x="2169" y="414"/>
                    <a:pt x="2178" y="480"/>
                    <a:pt x="2183" y="546"/>
                  </a:cubicBezTo>
                  <a:cubicBezTo>
                    <a:pt x="2184" y="571"/>
                    <a:pt x="2185" y="596"/>
                    <a:pt x="2185" y="622"/>
                  </a:cubicBezTo>
                  <a:cubicBezTo>
                    <a:pt x="2185" y="409"/>
                    <a:pt x="2128" y="194"/>
                    <a:pt x="2007" y="0"/>
                  </a:cubicBezTo>
                </a:path>
              </a:pathLst>
            </a:custGeom>
            <a:solidFill>
              <a:srgbClr val="2F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ľîḓé"/>
            <p:cNvSpPr/>
            <p:nvPr/>
          </p:nvSpPr>
          <p:spPr bwMode="auto">
            <a:xfrm>
              <a:off x="4791076" y="2701925"/>
              <a:ext cx="842963" cy="604837"/>
            </a:xfrm>
            <a:custGeom>
              <a:avLst/>
              <a:gdLst>
                <a:gd name="T0" fmla="*/ 69 w 1272"/>
                <a:gd name="T1" fmla="*/ 909 h 914"/>
                <a:gd name="T2" fmla="*/ 4 w 1272"/>
                <a:gd name="T3" fmla="*/ 823 h 914"/>
                <a:gd name="T4" fmla="*/ 356 w 1272"/>
                <a:gd name="T5" fmla="*/ 268 h 914"/>
                <a:gd name="T6" fmla="*/ 1214 w 1272"/>
                <a:gd name="T7" fmla="*/ 183 h 914"/>
                <a:gd name="T8" fmla="*/ 1254 w 1272"/>
                <a:gd name="T9" fmla="*/ 287 h 914"/>
                <a:gd name="T10" fmla="*/ 1151 w 1272"/>
                <a:gd name="T11" fmla="*/ 327 h 914"/>
                <a:gd name="T12" fmla="*/ 439 w 1272"/>
                <a:gd name="T13" fmla="*/ 402 h 914"/>
                <a:gd name="T14" fmla="*/ 160 w 1272"/>
                <a:gd name="T15" fmla="*/ 840 h 914"/>
                <a:gd name="T16" fmla="*/ 74 w 1272"/>
                <a:gd name="T17" fmla="*/ 910 h 914"/>
                <a:gd name="T18" fmla="*/ 69 w 1272"/>
                <a:gd name="T19" fmla="*/ 909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2" h="914">
                  <a:moveTo>
                    <a:pt x="69" y="909"/>
                  </a:moveTo>
                  <a:cubicBezTo>
                    <a:pt x="28" y="902"/>
                    <a:pt x="0" y="865"/>
                    <a:pt x="4" y="823"/>
                  </a:cubicBezTo>
                  <a:cubicBezTo>
                    <a:pt x="6" y="809"/>
                    <a:pt x="46" y="462"/>
                    <a:pt x="356" y="268"/>
                  </a:cubicBezTo>
                  <a:cubicBezTo>
                    <a:pt x="788" y="0"/>
                    <a:pt x="1197" y="176"/>
                    <a:pt x="1214" y="183"/>
                  </a:cubicBezTo>
                  <a:cubicBezTo>
                    <a:pt x="1254" y="201"/>
                    <a:pt x="1272" y="247"/>
                    <a:pt x="1254" y="287"/>
                  </a:cubicBezTo>
                  <a:cubicBezTo>
                    <a:pt x="1237" y="327"/>
                    <a:pt x="1191" y="345"/>
                    <a:pt x="1151" y="327"/>
                  </a:cubicBezTo>
                  <a:cubicBezTo>
                    <a:pt x="1137" y="321"/>
                    <a:pt x="798" y="178"/>
                    <a:pt x="439" y="402"/>
                  </a:cubicBezTo>
                  <a:cubicBezTo>
                    <a:pt x="193" y="555"/>
                    <a:pt x="161" y="837"/>
                    <a:pt x="160" y="840"/>
                  </a:cubicBezTo>
                  <a:cubicBezTo>
                    <a:pt x="156" y="883"/>
                    <a:pt x="117" y="914"/>
                    <a:pt x="74" y="910"/>
                  </a:cubicBezTo>
                  <a:cubicBezTo>
                    <a:pt x="72" y="910"/>
                    <a:pt x="71" y="909"/>
                    <a:pt x="69" y="9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şḻiḓé"/>
            <p:cNvSpPr/>
            <p:nvPr/>
          </p:nvSpPr>
          <p:spPr bwMode="auto">
            <a:xfrm>
              <a:off x="4540251" y="2571750"/>
              <a:ext cx="1741488" cy="1741487"/>
            </a:xfrm>
            <a:custGeom>
              <a:avLst/>
              <a:gdLst>
                <a:gd name="T0" fmla="*/ 1114 w 2631"/>
                <a:gd name="T1" fmla="*/ 2520 h 2631"/>
                <a:gd name="T2" fmla="*/ 112 w 2631"/>
                <a:gd name="T3" fmla="*/ 1114 h 2631"/>
                <a:gd name="T4" fmla="*/ 1517 w 2631"/>
                <a:gd name="T5" fmla="*/ 111 h 2631"/>
                <a:gd name="T6" fmla="*/ 2520 w 2631"/>
                <a:gd name="T7" fmla="*/ 1517 h 2631"/>
                <a:gd name="T8" fmla="*/ 1114 w 2631"/>
                <a:gd name="T9" fmla="*/ 2520 h 2631"/>
                <a:gd name="T10" fmla="*/ 1508 w 2631"/>
                <a:gd name="T11" fmla="*/ 168 h 2631"/>
                <a:gd name="T12" fmla="*/ 168 w 2631"/>
                <a:gd name="T13" fmla="*/ 1123 h 2631"/>
                <a:gd name="T14" fmla="*/ 1124 w 2631"/>
                <a:gd name="T15" fmla="*/ 2464 h 2631"/>
                <a:gd name="T16" fmla="*/ 2464 w 2631"/>
                <a:gd name="T17" fmla="*/ 1508 h 2631"/>
                <a:gd name="T18" fmla="*/ 1508 w 2631"/>
                <a:gd name="T19" fmla="*/ 168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1" h="2631">
                  <a:moveTo>
                    <a:pt x="1114" y="2520"/>
                  </a:moveTo>
                  <a:cubicBezTo>
                    <a:pt x="450" y="2409"/>
                    <a:pt x="0" y="1778"/>
                    <a:pt x="112" y="1114"/>
                  </a:cubicBezTo>
                  <a:cubicBezTo>
                    <a:pt x="223" y="450"/>
                    <a:pt x="853" y="0"/>
                    <a:pt x="1517" y="111"/>
                  </a:cubicBezTo>
                  <a:cubicBezTo>
                    <a:pt x="2181" y="222"/>
                    <a:pt x="2631" y="853"/>
                    <a:pt x="2520" y="1517"/>
                  </a:cubicBezTo>
                  <a:cubicBezTo>
                    <a:pt x="2409" y="2181"/>
                    <a:pt x="1778" y="2631"/>
                    <a:pt x="1114" y="2520"/>
                  </a:cubicBezTo>
                  <a:close/>
                  <a:moveTo>
                    <a:pt x="1508" y="168"/>
                  </a:moveTo>
                  <a:cubicBezTo>
                    <a:pt x="875" y="62"/>
                    <a:pt x="274" y="491"/>
                    <a:pt x="168" y="1123"/>
                  </a:cubicBezTo>
                  <a:cubicBezTo>
                    <a:pt x="62" y="1756"/>
                    <a:pt x="491" y="2358"/>
                    <a:pt x="1124" y="2464"/>
                  </a:cubicBezTo>
                  <a:cubicBezTo>
                    <a:pt x="1757" y="2570"/>
                    <a:pt x="2358" y="2141"/>
                    <a:pt x="2464" y="1508"/>
                  </a:cubicBezTo>
                  <a:cubicBezTo>
                    <a:pt x="2569" y="875"/>
                    <a:pt x="2141" y="274"/>
                    <a:pt x="1508" y="168"/>
                  </a:cubicBezTo>
                  <a:close/>
                </a:path>
              </a:pathLst>
            </a:custGeom>
            <a:solidFill>
              <a:srgbClr val="0938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ṣlíďê"/>
            <p:cNvSpPr/>
            <p:nvPr/>
          </p:nvSpPr>
          <p:spPr bwMode="auto">
            <a:xfrm>
              <a:off x="3043238" y="3922713"/>
              <a:ext cx="1382713" cy="1054100"/>
            </a:xfrm>
            <a:custGeom>
              <a:avLst/>
              <a:gdLst>
                <a:gd name="T0" fmla="*/ 99 w 2087"/>
                <a:gd name="T1" fmla="*/ 1377 h 1594"/>
                <a:gd name="T2" fmla="*/ 190 w 2087"/>
                <a:gd name="T3" fmla="*/ 920 h 1594"/>
                <a:gd name="T4" fmla="*/ 1539 w 2087"/>
                <a:gd name="T5" fmla="*/ 92 h 1594"/>
                <a:gd name="T6" fmla="*/ 1988 w 2087"/>
                <a:gd name="T7" fmla="*/ 218 h 1594"/>
                <a:gd name="T8" fmla="*/ 1897 w 2087"/>
                <a:gd name="T9" fmla="*/ 675 h 1594"/>
                <a:gd name="T10" fmla="*/ 547 w 2087"/>
                <a:gd name="T11" fmla="*/ 1503 h 1594"/>
                <a:gd name="T12" fmla="*/ 99 w 2087"/>
                <a:gd name="T13" fmla="*/ 1377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7" h="1594">
                  <a:moveTo>
                    <a:pt x="99" y="1377"/>
                  </a:moveTo>
                  <a:cubicBezTo>
                    <a:pt x="0" y="1216"/>
                    <a:pt x="41" y="1011"/>
                    <a:pt x="190" y="920"/>
                  </a:cubicBezTo>
                  <a:cubicBezTo>
                    <a:pt x="1539" y="92"/>
                    <a:pt x="1539" y="92"/>
                    <a:pt x="1539" y="92"/>
                  </a:cubicBezTo>
                  <a:cubicBezTo>
                    <a:pt x="1688" y="0"/>
                    <a:pt x="1889" y="57"/>
                    <a:pt x="1988" y="218"/>
                  </a:cubicBezTo>
                  <a:cubicBezTo>
                    <a:pt x="2087" y="379"/>
                    <a:pt x="2046" y="584"/>
                    <a:pt x="1897" y="675"/>
                  </a:cubicBezTo>
                  <a:cubicBezTo>
                    <a:pt x="547" y="1503"/>
                    <a:pt x="547" y="1503"/>
                    <a:pt x="547" y="1503"/>
                  </a:cubicBezTo>
                  <a:cubicBezTo>
                    <a:pt x="399" y="1594"/>
                    <a:pt x="198" y="1538"/>
                    <a:pt x="99" y="1377"/>
                  </a:cubicBezTo>
                  <a:close/>
                </a:path>
              </a:pathLst>
            </a:custGeom>
            <a:solidFill>
              <a:srgbClr val="10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ldLvl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索引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83548" y="1412776"/>
            <a:ext cx="9593053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因为DataFrame的结构原因，所以就会分为行索引和列索引。在DataFrame中columns是主要索引对象，在和Series运算中就可以体现出来。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行索引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行索引使用.loc 或者iloc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df.loc['小红']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或者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df.iloc[0]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执行上面示例代码，输出结果如下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64563" y="2664445"/>
            <a:ext cx="5212715" cy="923330"/>
          </a:xfrm>
          <a:prstGeom prst="rect">
            <a:avLst/>
          </a:prstGeom>
          <a:noFill/>
          <a:ln w="12700" cmpd="sng">
            <a:solidFill>
              <a:srgbClr val="9CD7E7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1800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注：</a:t>
            </a:r>
            <a:r>
              <a:rPr lang="zh-CN" altLang="en-US" sz="18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df.loc[ ]--按index选择行，字符串标签索引；</a:t>
            </a:r>
          </a:p>
          <a:p>
            <a:pPr marL="0" indent="0" algn="l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18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df.iloc[] 按照整数位置(从0到length-1)选择行。</a:t>
            </a:r>
          </a:p>
        </p:txBody>
      </p:sp>
      <p:sp>
        <p:nvSpPr>
          <p:cNvPr id="6" name="矩形 5"/>
          <p:cNvSpPr/>
          <p:nvPr/>
        </p:nvSpPr>
        <p:spPr>
          <a:xfrm>
            <a:off x="1055440" y="2664445"/>
            <a:ext cx="4464496" cy="2636763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" name="组合 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289876" y="3840493"/>
            <a:ext cx="4198067" cy="2280173"/>
            <a:chOff x="2435225" y="1746250"/>
            <a:chExt cx="7321550" cy="3976688"/>
          </a:xfrm>
        </p:grpSpPr>
        <p:sp>
          <p:nvSpPr>
            <p:cNvPr id="8" name="is1îdê"/>
            <p:cNvSpPr/>
            <p:nvPr/>
          </p:nvSpPr>
          <p:spPr bwMode="auto">
            <a:xfrm>
              <a:off x="4268788" y="2484438"/>
              <a:ext cx="3908425" cy="2473325"/>
            </a:xfrm>
            <a:custGeom>
              <a:avLst/>
              <a:gdLst>
                <a:gd name="T0" fmla="*/ 15 w 599"/>
                <a:gd name="T1" fmla="*/ 0 h 378"/>
                <a:gd name="T2" fmla="*/ 585 w 599"/>
                <a:gd name="T3" fmla="*/ 0 h 378"/>
                <a:gd name="T4" fmla="*/ 599 w 599"/>
                <a:gd name="T5" fmla="*/ 14 h 378"/>
                <a:gd name="T6" fmla="*/ 599 w 599"/>
                <a:gd name="T7" fmla="*/ 378 h 378"/>
                <a:gd name="T8" fmla="*/ 0 w 599"/>
                <a:gd name="T9" fmla="*/ 378 h 378"/>
                <a:gd name="T10" fmla="*/ 0 w 599"/>
                <a:gd name="T11" fmla="*/ 14 h 378"/>
                <a:gd name="T12" fmla="*/ 15 w 599"/>
                <a:gd name="T1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9" h="378">
                  <a:moveTo>
                    <a:pt x="15" y="0"/>
                  </a:moveTo>
                  <a:cubicBezTo>
                    <a:pt x="585" y="0"/>
                    <a:pt x="585" y="0"/>
                    <a:pt x="585" y="0"/>
                  </a:cubicBezTo>
                  <a:cubicBezTo>
                    <a:pt x="593" y="0"/>
                    <a:pt x="599" y="6"/>
                    <a:pt x="599" y="14"/>
                  </a:cubicBezTo>
                  <a:cubicBezTo>
                    <a:pt x="599" y="378"/>
                    <a:pt x="599" y="378"/>
                    <a:pt x="599" y="378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033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ḷíḍé"/>
            <p:cNvSpPr/>
            <p:nvPr/>
          </p:nvSpPr>
          <p:spPr bwMode="auto">
            <a:xfrm>
              <a:off x="4418013" y="2622550"/>
              <a:ext cx="3614738" cy="2335213"/>
            </a:xfrm>
            <a:custGeom>
              <a:avLst/>
              <a:gdLst>
                <a:gd name="T0" fmla="*/ 8 w 554"/>
                <a:gd name="T1" fmla="*/ 0 h 357"/>
                <a:gd name="T2" fmla="*/ 546 w 554"/>
                <a:gd name="T3" fmla="*/ 0 h 357"/>
                <a:gd name="T4" fmla="*/ 554 w 554"/>
                <a:gd name="T5" fmla="*/ 8 h 357"/>
                <a:gd name="T6" fmla="*/ 554 w 554"/>
                <a:gd name="T7" fmla="*/ 357 h 357"/>
                <a:gd name="T8" fmla="*/ 0 w 554"/>
                <a:gd name="T9" fmla="*/ 357 h 357"/>
                <a:gd name="T10" fmla="*/ 0 w 554"/>
                <a:gd name="T11" fmla="*/ 8 h 357"/>
                <a:gd name="T12" fmla="*/ 8 w 554"/>
                <a:gd name="T13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4" h="357">
                  <a:moveTo>
                    <a:pt x="8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550" y="0"/>
                    <a:pt x="554" y="3"/>
                    <a:pt x="554" y="8"/>
                  </a:cubicBezTo>
                  <a:cubicBezTo>
                    <a:pt x="554" y="357"/>
                    <a:pt x="554" y="357"/>
                    <a:pt x="554" y="35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799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ṣlîdê"/>
            <p:cNvSpPr/>
            <p:nvPr/>
          </p:nvSpPr>
          <p:spPr bwMode="auto">
            <a:xfrm>
              <a:off x="3948113" y="4918075"/>
              <a:ext cx="4554538" cy="307975"/>
            </a:xfrm>
            <a:custGeom>
              <a:avLst/>
              <a:gdLst>
                <a:gd name="T0" fmla="*/ 9 w 698"/>
                <a:gd name="T1" fmla="*/ 47 h 47"/>
                <a:gd name="T2" fmla="*/ 689 w 698"/>
                <a:gd name="T3" fmla="*/ 47 h 47"/>
                <a:gd name="T4" fmla="*/ 697 w 698"/>
                <a:gd name="T5" fmla="*/ 36 h 47"/>
                <a:gd name="T6" fmla="*/ 690 w 698"/>
                <a:gd name="T7" fmla="*/ 11 h 47"/>
                <a:gd name="T8" fmla="*/ 677 w 698"/>
                <a:gd name="T9" fmla="*/ 0 h 47"/>
                <a:gd name="T10" fmla="*/ 21 w 698"/>
                <a:gd name="T11" fmla="*/ 0 h 47"/>
                <a:gd name="T12" fmla="*/ 8 w 698"/>
                <a:gd name="T13" fmla="*/ 11 h 47"/>
                <a:gd name="T14" fmla="*/ 1 w 698"/>
                <a:gd name="T15" fmla="*/ 36 h 47"/>
                <a:gd name="T16" fmla="*/ 9 w 698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8" h="47">
                  <a:moveTo>
                    <a:pt x="9" y="47"/>
                  </a:moveTo>
                  <a:cubicBezTo>
                    <a:pt x="316" y="47"/>
                    <a:pt x="382" y="47"/>
                    <a:pt x="689" y="47"/>
                  </a:cubicBezTo>
                  <a:cubicBezTo>
                    <a:pt x="695" y="47"/>
                    <a:pt x="698" y="42"/>
                    <a:pt x="697" y="36"/>
                  </a:cubicBezTo>
                  <a:cubicBezTo>
                    <a:pt x="690" y="11"/>
                    <a:pt x="690" y="11"/>
                    <a:pt x="690" y="11"/>
                  </a:cubicBezTo>
                  <a:cubicBezTo>
                    <a:pt x="688" y="5"/>
                    <a:pt x="683" y="0"/>
                    <a:pt x="677" y="0"/>
                  </a:cubicBezTo>
                  <a:cubicBezTo>
                    <a:pt x="378" y="0"/>
                    <a:pt x="320" y="0"/>
                    <a:pt x="21" y="0"/>
                  </a:cubicBezTo>
                  <a:cubicBezTo>
                    <a:pt x="15" y="0"/>
                    <a:pt x="9" y="5"/>
                    <a:pt x="8" y="11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42"/>
                    <a:pt x="3" y="47"/>
                    <a:pt x="9" y="47"/>
                  </a:cubicBezTo>
                  <a:close/>
                </a:path>
              </a:pathLst>
            </a:custGeom>
            <a:solidFill>
              <a:srgbClr val="032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$ļíďe"/>
            <p:cNvSpPr/>
            <p:nvPr/>
          </p:nvSpPr>
          <p:spPr bwMode="auto">
            <a:xfrm>
              <a:off x="4665663" y="2347913"/>
              <a:ext cx="3609975" cy="2178050"/>
            </a:xfrm>
            <a:custGeom>
              <a:avLst/>
              <a:gdLst>
                <a:gd name="T0" fmla="*/ 5 w 553"/>
                <a:gd name="T1" fmla="*/ 333 h 333"/>
                <a:gd name="T2" fmla="*/ 0 w 553"/>
                <a:gd name="T3" fmla="*/ 327 h 333"/>
                <a:gd name="T4" fmla="*/ 5 w 553"/>
                <a:gd name="T5" fmla="*/ 322 h 333"/>
                <a:gd name="T6" fmla="*/ 108 w 553"/>
                <a:gd name="T7" fmla="*/ 322 h 333"/>
                <a:gd name="T8" fmla="*/ 184 w 553"/>
                <a:gd name="T9" fmla="*/ 190 h 333"/>
                <a:gd name="T10" fmla="*/ 189 w 553"/>
                <a:gd name="T11" fmla="*/ 187 h 333"/>
                <a:gd name="T12" fmla="*/ 189 w 553"/>
                <a:gd name="T13" fmla="*/ 187 h 333"/>
                <a:gd name="T14" fmla="*/ 412 w 553"/>
                <a:gd name="T15" fmla="*/ 187 h 333"/>
                <a:gd name="T16" fmla="*/ 542 w 553"/>
                <a:gd name="T17" fmla="*/ 3 h 333"/>
                <a:gd name="T18" fmla="*/ 550 w 553"/>
                <a:gd name="T19" fmla="*/ 2 h 333"/>
                <a:gd name="T20" fmla="*/ 551 w 553"/>
                <a:gd name="T21" fmla="*/ 9 h 333"/>
                <a:gd name="T22" fmla="*/ 419 w 553"/>
                <a:gd name="T23" fmla="*/ 195 h 333"/>
                <a:gd name="T24" fmla="*/ 415 w 553"/>
                <a:gd name="T25" fmla="*/ 198 h 333"/>
                <a:gd name="T26" fmla="*/ 192 w 553"/>
                <a:gd name="T27" fmla="*/ 198 h 333"/>
                <a:gd name="T28" fmla="*/ 116 w 553"/>
                <a:gd name="T29" fmla="*/ 330 h 333"/>
                <a:gd name="T30" fmla="*/ 111 w 553"/>
                <a:gd name="T31" fmla="*/ 333 h 333"/>
                <a:gd name="T32" fmla="*/ 5 w 553"/>
                <a:gd name="T33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3" h="333">
                  <a:moveTo>
                    <a:pt x="5" y="333"/>
                  </a:moveTo>
                  <a:cubicBezTo>
                    <a:pt x="2" y="333"/>
                    <a:pt x="0" y="330"/>
                    <a:pt x="0" y="327"/>
                  </a:cubicBezTo>
                  <a:cubicBezTo>
                    <a:pt x="0" y="325"/>
                    <a:pt x="2" y="322"/>
                    <a:pt x="5" y="322"/>
                  </a:cubicBezTo>
                  <a:cubicBezTo>
                    <a:pt x="108" y="322"/>
                    <a:pt x="108" y="322"/>
                    <a:pt x="108" y="322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5" y="188"/>
                    <a:pt x="187" y="187"/>
                    <a:pt x="189" y="187"/>
                  </a:cubicBezTo>
                  <a:cubicBezTo>
                    <a:pt x="189" y="187"/>
                    <a:pt x="189" y="187"/>
                    <a:pt x="189" y="187"/>
                  </a:cubicBezTo>
                  <a:cubicBezTo>
                    <a:pt x="412" y="187"/>
                    <a:pt x="412" y="187"/>
                    <a:pt x="412" y="187"/>
                  </a:cubicBezTo>
                  <a:cubicBezTo>
                    <a:pt x="542" y="3"/>
                    <a:pt x="542" y="3"/>
                    <a:pt x="542" y="3"/>
                  </a:cubicBezTo>
                  <a:cubicBezTo>
                    <a:pt x="544" y="1"/>
                    <a:pt x="547" y="0"/>
                    <a:pt x="550" y="2"/>
                  </a:cubicBezTo>
                  <a:cubicBezTo>
                    <a:pt x="552" y="4"/>
                    <a:pt x="553" y="7"/>
                    <a:pt x="551" y="9"/>
                  </a:cubicBezTo>
                  <a:cubicBezTo>
                    <a:pt x="419" y="195"/>
                    <a:pt x="419" y="195"/>
                    <a:pt x="419" y="195"/>
                  </a:cubicBezTo>
                  <a:cubicBezTo>
                    <a:pt x="418" y="197"/>
                    <a:pt x="417" y="198"/>
                    <a:pt x="415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16" y="330"/>
                    <a:pt x="116" y="330"/>
                    <a:pt x="116" y="330"/>
                  </a:cubicBezTo>
                  <a:cubicBezTo>
                    <a:pt x="115" y="332"/>
                    <a:pt x="113" y="333"/>
                    <a:pt x="111" y="333"/>
                  </a:cubicBezTo>
                  <a:lnTo>
                    <a:pt x="5" y="333"/>
                  </a:lnTo>
                  <a:close/>
                </a:path>
              </a:pathLst>
            </a:custGeom>
            <a:solidFill>
              <a:srgbClr val="FFC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śľíḋe"/>
            <p:cNvSpPr/>
            <p:nvPr/>
          </p:nvSpPr>
          <p:spPr bwMode="auto">
            <a:xfrm>
              <a:off x="7766050" y="1804988"/>
              <a:ext cx="1069975" cy="1039813"/>
            </a:xfrm>
            <a:custGeom>
              <a:avLst/>
              <a:gdLst>
                <a:gd name="T0" fmla="*/ 82 w 164"/>
                <a:gd name="T1" fmla="*/ 46 h 159"/>
                <a:gd name="T2" fmla="*/ 117 w 164"/>
                <a:gd name="T3" fmla="*/ 80 h 159"/>
                <a:gd name="T4" fmla="*/ 82 w 164"/>
                <a:gd name="T5" fmla="*/ 113 h 159"/>
                <a:gd name="T6" fmla="*/ 47 w 164"/>
                <a:gd name="T7" fmla="*/ 80 h 159"/>
                <a:gd name="T8" fmla="*/ 82 w 164"/>
                <a:gd name="T9" fmla="*/ 46 h 159"/>
                <a:gd name="T10" fmla="*/ 82 w 164"/>
                <a:gd name="T11" fmla="*/ 14 h 159"/>
                <a:gd name="T12" fmla="*/ 150 w 164"/>
                <a:gd name="T13" fmla="*/ 80 h 159"/>
                <a:gd name="T14" fmla="*/ 82 w 164"/>
                <a:gd name="T15" fmla="*/ 145 h 159"/>
                <a:gd name="T16" fmla="*/ 14 w 164"/>
                <a:gd name="T17" fmla="*/ 80 h 159"/>
                <a:gd name="T18" fmla="*/ 82 w 164"/>
                <a:gd name="T19" fmla="*/ 14 h 159"/>
                <a:gd name="T20" fmla="*/ 82 w 164"/>
                <a:gd name="T21" fmla="*/ 0 h 159"/>
                <a:gd name="T22" fmla="*/ 164 w 164"/>
                <a:gd name="T23" fmla="*/ 80 h 159"/>
                <a:gd name="T24" fmla="*/ 82 w 164"/>
                <a:gd name="T25" fmla="*/ 159 h 159"/>
                <a:gd name="T26" fmla="*/ 0 w 164"/>
                <a:gd name="T27" fmla="*/ 80 h 159"/>
                <a:gd name="T28" fmla="*/ 82 w 164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159">
                  <a:moveTo>
                    <a:pt x="82" y="46"/>
                  </a:moveTo>
                  <a:cubicBezTo>
                    <a:pt x="101" y="46"/>
                    <a:pt x="117" y="61"/>
                    <a:pt x="117" y="80"/>
                  </a:cubicBezTo>
                  <a:cubicBezTo>
                    <a:pt x="117" y="98"/>
                    <a:pt x="101" y="113"/>
                    <a:pt x="82" y="113"/>
                  </a:cubicBezTo>
                  <a:cubicBezTo>
                    <a:pt x="63" y="113"/>
                    <a:pt x="47" y="98"/>
                    <a:pt x="47" y="80"/>
                  </a:cubicBezTo>
                  <a:cubicBezTo>
                    <a:pt x="47" y="61"/>
                    <a:pt x="63" y="46"/>
                    <a:pt x="82" y="46"/>
                  </a:cubicBezTo>
                  <a:close/>
                  <a:moveTo>
                    <a:pt x="82" y="14"/>
                  </a:moveTo>
                  <a:cubicBezTo>
                    <a:pt x="120" y="14"/>
                    <a:pt x="150" y="43"/>
                    <a:pt x="150" y="80"/>
                  </a:cubicBezTo>
                  <a:cubicBezTo>
                    <a:pt x="150" y="116"/>
                    <a:pt x="120" y="145"/>
                    <a:pt x="82" y="145"/>
                  </a:cubicBezTo>
                  <a:cubicBezTo>
                    <a:pt x="44" y="145"/>
                    <a:pt x="14" y="116"/>
                    <a:pt x="14" y="80"/>
                  </a:cubicBezTo>
                  <a:cubicBezTo>
                    <a:pt x="14" y="43"/>
                    <a:pt x="44" y="14"/>
                    <a:pt x="82" y="14"/>
                  </a:cubicBezTo>
                  <a:close/>
                  <a:moveTo>
                    <a:pt x="82" y="0"/>
                  </a:moveTo>
                  <a:cubicBezTo>
                    <a:pt x="127" y="0"/>
                    <a:pt x="164" y="36"/>
                    <a:pt x="164" y="80"/>
                  </a:cubicBezTo>
                  <a:cubicBezTo>
                    <a:pt x="164" y="124"/>
                    <a:pt x="127" y="159"/>
                    <a:pt x="82" y="159"/>
                  </a:cubicBezTo>
                  <a:cubicBezTo>
                    <a:pt x="37" y="159"/>
                    <a:pt x="0" y="124"/>
                    <a:pt x="0" y="80"/>
                  </a:cubicBezTo>
                  <a:cubicBezTo>
                    <a:pt x="0" y="36"/>
                    <a:pt x="37" y="0"/>
                    <a:pt x="82" y="0"/>
                  </a:cubicBezTo>
                  <a:close/>
                </a:path>
              </a:pathLst>
            </a:custGeom>
            <a:solidFill>
              <a:srgbClr val="FFE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šḻíďè"/>
            <p:cNvSpPr/>
            <p:nvPr/>
          </p:nvSpPr>
          <p:spPr bwMode="auto">
            <a:xfrm>
              <a:off x="6010275" y="3786188"/>
              <a:ext cx="104775" cy="746125"/>
            </a:xfrm>
            <a:custGeom>
              <a:avLst/>
              <a:gdLst>
                <a:gd name="T0" fmla="*/ 16 w 16"/>
                <a:gd name="T1" fmla="*/ 106 h 114"/>
                <a:gd name="T2" fmla="*/ 8 w 16"/>
                <a:gd name="T3" fmla="*/ 114 h 114"/>
                <a:gd name="T4" fmla="*/ 0 w 16"/>
                <a:gd name="T5" fmla="*/ 106 h 114"/>
                <a:gd name="T6" fmla="*/ 0 w 16"/>
                <a:gd name="T7" fmla="*/ 8 h 114"/>
                <a:gd name="T8" fmla="*/ 8 w 16"/>
                <a:gd name="T9" fmla="*/ 0 h 114"/>
                <a:gd name="T10" fmla="*/ 16 w 16"/>
                <a:gd name="T11" fmla="*/ 8 h 114"/>
                <a:gd name="T12" fmla="*/ 16 w 16"/>
                <a:gd name="T1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4">
                  <a:moveTo>
                    <a:pt x="16" y="106"/>
                  </a:moveTo>
                  <a:cubicBezTo>
                    <a:pt x="16" y="110"/>
                    <a:pt x="12" y="114"/>
                    <a:pt x="8" y="114"/>
                  </a:cubicBezTo>
                  <a:cubicBezTo>
                    <a:pt x="4" y="114"/>
                    <a:pt x="0" y="110"/>
                    <a:pt x="0" y="10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lnTo>
                    <a:pt x="16" y="106"/>
                  </a:lnTo>
                  <a:close/>
                </a:path>
              </a:pathLst>
            </a:custGeom>
            <a:solidFill>
              <a:srgbClr val="FFC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ś1ídé"/>
            <p:cNvSpPr/>
            <p:nvPr/>
          </p:nvSpPr>
          <p:spPr bwMode="auto">
            <a:xfrm>
              <a:off x="6415088" y="3786188"/>
              <a:ext cx="104775" cy="746125"/>
            </a:xfrm>
            <a:custGeom>
              <a:avLst/>
              <a:gdLst>
                <a:gd name="T0" fmla="*/ 16 w 16"/>
                <a:gd name="T1" fmla="*/ 106 h 114"/>
                <a:gd name="T2" fmla="*/ 8 w 16"/>
                <a:gd name="T3" fmla="*/ 114 h 114"/>
                <a:gd name="T4" fmla="*/ 0 w 16"/>
                <a:gd name="T5" fmla="*/ 106 h 114"/>
                <a:gd name="T6" fmla="*/ 0 w 16"/>
                <a:gd name="T7" fmla="*/ 8 h 114"/>
                <a:gd name="T8" fmla="*/ 8 w 16"/>
                <a:gd name="T9" fmla="*/ 0 h 114"/>
                <a:gd name="T10" fmla="*/ 16 w 16"/>
                <a:gd name="T11" fmla="*/ 8 h 114"/>
                <a:gd name="T12" fmla="*/ 16 w 16"/>
                <a:gd name="T1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4">
                  <a:moveTo>
                    <a:pt x="16" y="106"/>
                  </a:moveTo>
                  <a:cubicBezTo>
                    <a:pt x="16" y="110"/>
                    <a:pt x="13" y="114"/>
                    <a:pt x="8" y="114"/>
                  </a:cubicBezTo>
                  <a:cubicBezTo>
                    <a:pt x="4" y="114"/>
                    <a:pt x="0" y="110"/>
                    <a:pt x="0" y="10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lnTo>
                    <a:pt x="16" y="106"/>
                  </a:lnTo>
                  <a:close/>
                </a:path>
              </a:pathLst>
            </a:custGeom>
            <a:solidFill>
              <a:srgbClr val="FFC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ṡlide"/>
            <p:cNvSpPr/>
            <p:nvPr/>
          </p:nvSpPr>
          <p:spPr bwMode="auto">
            <a:xfrm>
              <a:off x="6826250" y="3786188"/>
              <a:ext cx="104775" cy="746125"/>
            </a:xfrm>
            <a:custGeom>
              <a:avLst/>
              <a:gdLst>
                <a:gd name="T0" fmla="*/ 16 w 16"/>
                <a:gd name="T1" fmla="*/ 106 h 114"/>
                <a:gd name="T2" fmla="*/ 8 w 16"/>
                <a:gd name="T3" fmla="*/ 114 h 114"/>
                <a:gd name="T4" fmla="*/ 0 w 16"/>
                <a:gd name="T5" fmla="*/ 106 h 114"/>
                <a:gd name="T6" fmla="*/ 0 w 16"/>
                <a:gd name="T7" fmla="*/ 8 h 114"/>
                <a:gd name="T8" fmla="*/ 8 w 16"/>
                <a:gd name="T9" fmla="*/ 0 h 114"/>
                <a:gd name="T10" fmla="*/ 16 w 16"/>
                <a:gd name="T11" fmla="*/ 8 h 114"/>
                <a:gd name="T12" fmla="*/ 16 w 16"/>
                <a:gd name="T1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4">
                  <a:moveTo>
                    <a:pt x="16" y="106"/>
                  </a:moveTo>
                  <a:cubicBezTo>
                    <a:pt x="16" y="110"/>
                    <a:pt x="12" y="114"/>
                    <a:pt x="8" y="114"/>
                  </a:cubicBezTo>
                  <a:cubicBezTo>
                    <a:pt x="3" y="114"/>
                    <a:pt x="0" y="110"/>
                    <a:pt x="0" y="10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lnTo>
                    <a:pt x="16" y="106"/>
                  </a:lnTo>
                  <a:close/>
                </a:path>
              </a:pathLst>
            </a:custGeom>
            <a:solidFill>
              <a:srgbClr val="FFC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ş1îḓê"/>
            <p:cNvSpPr/>
            <p:nvPr/>
          </p:nvSpPr>
          <p:spPr bwMode="auto">
            <a:xfrm>
              <a:off x="7231063" y="3786188"/>
              <a:ext cx="104775" cy="746125"/>
            </a:xfrm>
            <a:custGeom>
              <a:avLst/>
              <a:gdLst>
                <a:gd name="T0" fmla="*/ 16 w 16"/>
                <a:gd name="T1" fmla="*/ 106 h 114"/>
                <a:gd name="T2" fmla="*/ 8 w 16"/>
                <a:gd name="T3" fmla="*/ 114 h 114"/>
                <a:gd name="T4" fmla="*/ 0 w 16"/>
                <a:gd name="T5" fmla="*/ 106 h 114"/>
                <a:gd name="T6" fmla="*/ 0 w 16"/>
                <a:gd name="T7" fmla="*/ 8 h 114"/>
                <a:gd name="T8" fmla="*/ 8 w 16"/>
                <a:gd name="T9" fmla="*/ 0 h 114"/>
                <a:gd name="T10" fmla="*/ 16 w 16"/>
                <a:gd name="T11" fmla="*/ 8 h 114"/>
                <a:gd name="T12" fmla="*/ 16 w 16"/>
                <a:gd name="T1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4">
                  <a:moveTo>
                    <a:pt x="16" y="106"/>
                  </a:moveTo>
                  <a:cubicBezTo>
                    <a:pt x="16" y="110"/>
                    <a:pt x="13" y="114"/>
                    <a:pt x="8" y="114"/>
                  </a:cubicBezTo>
                  <a:cubicBezTo>
                    <a:pt x="4" y="114"/>
                    <a:pt x="0" y="110"/>
                    <a:pt x="0" y="10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lnTo>
                    <a:pt x="16" y="106"/>
                  </a:lnTo>
                  <a:close/>
                </a:path>
              </a:pathLst>
            </a:custGeom>
            <a:solidFill>
              <a:srgbClr val="FFC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ṣlïďê"/>
            <p:cNvSpPr/>
            <p:nvPr/>
          </p:nvSpPr>
          <p:spPr bwMode="auto">
            <a:xfrm>
              <a:off x="2435225" y="2400300"/>
              <a:ext cx="2479675" cy="3322638"/>
            </a:xfrm>
            <a:custGeom>
              <a:avLst/>
              <a:gdLst>
                <a:gd name="T0" fmla="*/ 281 w 380"/>
                <a:gd name="T1" fmla="*/ 43 h 508"/>
                <a:gd name="T2" fmla="*/ 337 w 380"/>
                <a:gd name="T3" fmla="*/ 255 h 508"/>
                <a:gd name="T4" fmla="*/ 148 w 380"/>
                <a:gd name="T5" fmla="*/ 322 h 508"/>
                <a:gd name="T6" fmla="*/ 50 w 380"/>
                <a:gd name="T7" fmla="*/ 492 h 508"/>
                <a:gd name="T8" fmla="*/ 16 w 380"/>
                <a:gd name="T9" fmla="*/ 501 h 508"/>
                <a:gd name="T10" fmla="*/ 16 w 380"/>
                <a:gd name="T11" fmla="*/ 501 h 508"/>
                <a:gd name="T12" fmla="*/ 7 w 380"/>
                <a:gd name="T13" fmla="*/ 467 h 508"/>
                <a:gd name="T14" fmla="*/ 105 w 380"/>
                <a:gd name="T15" fmla="*/ 298 h 508"/>
                <a:gd name="T16" fmla="*/ 69 w 380"/>
                <a:gd name="T17" fmla="*/ 100 h 508"/>
                <a:gd name="T18" fmla="*/ 281 w 380"/>
                <a:gd name="T19" fmla="*/ 43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0" h="508">
                  <a:moveTo>
                    <a:pt x="281" y="43"/>
                  </a:moveTo>
                  <a:cubicBezTo>
                    <a:pt x="355" y="86"/>
                    <a:pt x="380" y="181"/>
                    <a:pt x="337" y="255"/>
                  </a:cubicBezTo>
                  <a:cubicBezTo>
                    <a:pt x="299" y="322"/>
                    <a:pt x="218" y="349"/>
                    <a:pt x="148" y="322"/>
                  </a:cubicBezTo>
                  <a:cubicBezTo>
                    <a:pt x="50" y="492"/>
                    <a:pt x="50" y="492"/>
                    <a:pt x="50" y="492"/>
                  </a:cubicBezTo>
                  <a:cubicBezTo>
                    <a:pt x="43" y="504"/>
                    <a:pt x="28" y="508"/>
                    <a:pt x="16" y="501"/>
                  </a:cubicBezTo>
                  <a:cubicBezTo>
                    <a:pt x="16" y="501"/>
                    <a:pt x="16" y="501"/>
                    <a:pt x="16" y="501"/>
                  </a:cubicBezTo>
                  <a:cubicBezTo>
                    <a:pt x="4" y="494"/>
                    <a:pt x="0" y="479"/>
                    <a:pt x="7" y="467"/>
                  </a:cubicBezTo>
                  <a:cubicBezTo>
                    <a:pt x="105" y="298"/>
                    <a:pt x="105" y="298"/>
                    <a:pt x="105" y="298"/>
                  </a:cubicBezTo>
                  <a:cubicBezTo>
                    <a:pt x="47" y="250"/>
                    <a:pt x="30" y="167"/>
                    <a:pt x="69" y="100"/>
                  </a:cubicBezTo>
                  <a:cubicBezTo>
                    <a:pt x="111" y="25"/>
                    <a:pt x="206" y="0"/>
                    <a:pt x="281" y="43"/>
                  </a:cubicBezTo>
                  <a:close/>
                </a:path>
              </a:pathLst>
            </a:custGeom>
            <a:solidFill>
              <a:srgbClr val="033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ṧḷíḑè"/>
            <p:cNvSpPr/>
            <p:nvPr/>
          </p:nvSpPr>
          <p:spPr bwMode="auto">
            <a:xfrm>
              <a:off x="2538413" y="2681288"/>
              <a:ext cx="2376488" cy="3041650"/>
            </a:xfrm>
            <a:custGeom>
              <a:avLst/>
              <a:gdLst>
                <a:gd name="T0" fmla="*/ 265 w 364"/>
                <a:gd name="T1" fmla="*/ 0 h 465"/>
                <a:gd name="T2" fmla="*/ 321 w 364"/>
                <a:gd name="T3" fmla="*/ 212 h 465"/>
                <a:gd name="T4" fmla="*/ 132 w 364"/>
                <a:gd name="T5" fmla="*/ 279 h 465"/>
                <a:gd name="T6" fmla="*/ 34 w 364"/>
                <a:gd name="T7" fmla="*/ 449 h 465"/>
                <a:gd name="T8" fmla="*/ 0 w 364"/>
                <a:gd name="T9" fmla="*/ 458 h 465"/>
                <a:gd name="T10" fmla="*/ 265 w 364"/>
                <a:gd name="T11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4" h="465">
                  <a:moveTo>
                    <a:pt x="265" y="0"/>
                  </a:moveTo>
                  <a:cubicBezTo>
                    <a:pt x="339" y="43"/>
                    <a:pt x="364" y="138"/>
                    <a:pt x="321" y="212"/>
                  </a:cubicBezTo>
                  <a:cubicBezTo>
                    <a:pt x="283" y="279"/>
                    <a:pt x="202" y="306"/>
                    <a:pt x="132" y="279"/>
                  </a:cubicBezTo>
                  <a:cubicBezTo>
                    <a:pt x="34" y="449"/>
                    <a:pt x="34" y="449"/>
                    <a:pt x="34" y="449"/>
                  </a:cubicBezTo>
                  <a:cubicBezTo>
                    <a:pt x="27" y="461"/>
                    <a:pt x="12" y="465"/>
                    <a:pt x="0" y="458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326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ŝḷïďê"/>
            <p:cNvSpPr/>
            <p:nvPr/>
          </p:nvSpPr>
          <p:spPr bwMode="auto">
            <a:xfrm>
              <a:off x="2794000" y="2576513"/>
              <a:ext cx="1938338" cy="1943100"/>
            </a:xfrm>
            <a:custGeom>
              <a:avLst/>
              <a:gdLst>
                <a:gd name="T0" fmla="*/ 214 w 297"/>
                <a:gd name="T1" fmla="*/ 36 h 297"/>
                <a:gd name="T2" fmla="*/ 261 w 297"/>
                <a:gd name="T3" fmla="*/ 214 h 297"/>
                <a:gd name="T4" fmla="*/ 84 w 297"/>
                <a:gd name="T5" fmla="*/ 261 h 297"/>
                <a:gd name="T6" fmla="*/ 36 w 297"/>
                <a:gd name="T7" fmla="*/ 84 h 297"/>
                <a:gd name="T8" fmla="*/ 214 w 297"/>
                <a:gd name="T9" fmla="*/ 3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297">
                  <a:moveTo>
                    <a:pt x="214" y="36"/>
                  </a:moveTo>
                  <a:cubicBezTo>
                    <a:pt x="276" y="72"/>
                    <a:pt x="297" y="151"/>
                    <a:pt x="261" y="214"/>
                  </a:cubicBezTo>
                  <a:cubicBezTo>
                    <a:pt x="226" y="276"/>
                    <a:pt x="146" y="297"/>
                    <a:pt x="84" y="261"/>
                  </a:cubicBezTo>
                  <a:cubicBezTo>
                    <a:pt x="22" y="225"/>
                    <a:pt x="0" y="146"/>
                    <a:pt x="36" y="84"/>
                  </a:cubicBezTo>
                  <a:cubicBezTo>
                    <a:pt x="72" y="22"/>
                    <a:pt x="152" y="0"/>
                    <a:pt x="214" y="36"/>
                  </a:cubicBezTo>
                  <a:close/>
                </a:path>
              </a:pathLst>
            </a:custGeom>
            <a:solidFill>
              <a:srgbClr val="F0A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ṣ1ïḓé"/>
            <p:cNvSpPr/>
            <p:nvPr/>
          </p:nvSpPr>
          <p:spPr bwMode="auto">
            <a:xfrm>
              <a:off x="4157663" y="3197225"/>
              <a:ext cx="319088" cy="857250"/>
            </a:xfrm>
            <a:custGeom>
              <a:avLst/>
              <a:gdLst>
                <a:gd name="T0" fmla="*/ 14 w 49"/>
                <a:gd name="T1" fmla="*/ 18 h 131"/>
                <a:gd name="T2" fmla="*/ 17 w 49"/>
                <a:gd name="T3" fmla="*/ 3 h 131"/>
                <a:gd name="T4" fmla="*/ 32 w 49"/>
                <a:gd name="T5" fmla="*/ 7 h 131"/>
                <a:gd name="T6" fmla="*/ 46 w 49"/>
                <a:gd name="T7" fmla="*/ 71 h 131"/>
                <a:gd name="T8" fmla="*/ 21 w 49"/>
                <a:gd name="T9" fmla="*/ 125 h 131"/>
                <a:gd name="T10" fmla="*/ 6 w 49"/>
                <a:gd name="T11" fmla="*/ 128 h 131"/>
                <a:gd name="T12" fmla="*/ 3 w 49"/>
                <a:gd name="T13" fmla="*/ 113 h 131"/>
                <a:gd name="T14" fmla="*/ 25 w 49"/>
                <a:gd name="T15" fmla="*/ 68 h 131"/>
                <a:gd name="T16" fmla="*/ 14 w 49"/>
                <a:gd name="T17" fmla="*/ 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1">
                  <a:moveTo>
                    <a:pt x="14" y="18"/>
                  </a:moveTo>
                  <a:cubicBezTo>
                    <a:pt x="11" y="13"/>
                    <a:pt x="12" y="6"/>
                    <a:pt x="17" y="3"/>
                  </a:cubicBezTo>
                  <a:cubicBezTo>
                    <a:pt x="22" y="0"/>
                    <a:pt x="29" y="2"/>
                    <a:pt x="32" y="7"/>
                  </a:cubicBezTo>
                  <a:cubicBezTo>
                    <a:pt x="45" y="30"/>
                    <a:pt x="49" y="51"/>
                    <a:pt x="46" y="71"/>
                  </a:cubicBezTo>
                  <a:cubicBezTo>
                    <a:pt x="43" y="91"/>
                    <a:pt x="33" y="108"/>
                    <a:pt x="21" y="125"/>
                  </a:cubicBezTo>
                  <a:cubicBezTo>
                    <a:pt x="17" y="130"/>
                    <a:pt x="10" y="131"/>
                    <a:pt x="6" y="128"/>
                  </a:cubicBezTo>
                  <a:cubicBezTo>
                    <a:pt x="1" y="124"/>
                    <a:pt x="0" y="118"/>
                    <a:pt x="3" y="113"/>
                  </a:cubicBezTo>
                  <a:cubicBezTo>
                    <a:pt x="14" y="98"/>
                    <a:pt x="22" y="83"/>
                    <a:pt x="25" y="68"/>
                  </a:cubicBezTo>
                  <a:cubicBezTo>
                    <a:pt x="27" y="53"/>
                    <a:pt x="24" y="36"/>
                    <a:pt x="14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ṥliḍè"/>
            <p:cNvSpPr/>
            <p:nvPr/>
          </p:nvSpPr>
          <p:spPr bwMode="auto">
            <a:xfrm>
              <a:off x="5487988" y="2243138"/>
              <a:ext cx="1195388" cy="1196975"/>
            </a:xfrm>
            <a:custGeom>
              <a:avLst/>
              <a:gdLst>
                <a:gd name="T0" fmla="*/ 117 w 183"/>
                <a:gd name="T1" fmla="*/ 18 h 183"/>
                <a:gd name="T2" fmla="*/ 120 w 183"/>
                <a:gd name="T3" fmla="*/ 19 h 183"/>
                <a:gd name="T4" fmla="*/ 122 w 183"/>
                <a:gd name="T5" fmla="*/ 20 h 183"/>
                <a:gd name="T6" fmla="*/ 124 w 183"/>
                <a:gd name="T7" fmla="*/ 21 h 183"/>
                <a:gd name="T8" fmla="*/ 138 w 183"/>
                <a:gd name="T9" fmla="*/ 29 h 183"/>
                <a:gd name="T10" fmla="*/ 154 w 183"/>
                <a:gd name="T11" fmla="*/ 45 h 183"/>
                <a:gd name="T12" fmla="*/ 162 w 183"/>
                <a:gd name="T13" fmla="*/ 59 h 183"/>
                <a:gd name="T14" fmla="*/ 163 w 183"/>
                <a:gd name="T15" fmla="*/ 61 h 183"/>
                <a:gd name="T16" fmla="*/ 164 w 183"/>
                <a:gd name="T17" fmla="*/ 63 h 183"/>
                <a:gd name="T18" fmla="*/ 165 w 183"/>
                <a:gd name="T19" fmla="*/ 66 h 183"/>
                <a:gd name="T20" fmla="*/ 183 w 183"/>
                <a:gd name="T21" fmla="*/ 80 h 183"/>
                <a:gd name="T22" fmla="*/ 165 w 183"/>
                <a:gd name="T23" fmla="*/ 117 h 183"/>
                <a:gd name="T24" fmla="*/ 164 w 183"/>
                <a:gd name="T25" fmla="*/ 119 h 183"/>
                <a:gd name="T26" fmla="*/ 163 w 183"/>
                <a:gd name="T27" fmla="*/ 122 h 183"/>
                <a:gd name="T28" fmla="*/ 162 w 183"/>
                <a:gd name="T29" fmla="*/ 124 h 183"/>
                <a:gd name="T30" fmla="*/ 161 w 183"/>
                <a:gd name="T31" fmla="*/ 126 h 183"/>
                <a:gd name="T32" fmla="*/ 148 w 183"/>
                <a:gd name="T33" fmla="*/ 164 h 183"/>
                <a:gd name="T34" fmla="*/ 125 w 183"/>
                <a:gd name="T35" fmla="*/ 162 h 183"/>
                <a:gd name="T36" fmla="*/ 122 w 183"/>
                <a:gd name="T37" fmla="*/ 163 h 183"/>
                <a:gd name="T38" fmla="*/ 120 w 183"/>
                <a:gd name="T39" fmla="*/ 164 h 183"/>
                <a:gd name="T40" fmla="*/ 118 w 183"/>
                <a:gd name="T41" fmla="*/ 165 h 183"/>
                <a:gd name="T42" fmla="*/ 103 w 183"/>
                <a:gd name="T43" fmla="*/ 169 h 183"/>
                <a:gd name="T44" fmla="*/ 80 w 183"/>
                <a:gd name="T45" fmla="*/ 169 h 183"/>
                <a:gd name="T46" fmla="*/ 64 w 183"/>
                <a:gd name="T47" fmla="*/ 165 h 183"/>
                <a:gd name="T48" fmla="*/ 62 w 183"/>
                <a:gd name="T49" fmla="*/ 164 h 183"/>
                <a:gd name="T50" fmla="*/ 60 w 183"/>
                <a:gd name="T51" fmla="*/ 163 h 183"/>
                <a:gd name="T52" fmla="*/ 58 w 183"/>
                <a:gd name="T53" fmla="*/ 162 h 183"/>
                <a:gd name="T54" fmla="*/ 35 w 183"/>
                <a:gd name="T55" fmla="*/ 164 h 183"/>
                <a:gd name="T56" fmla="*/ 21 w 183"/>
                <a:gd name="T57" fmla="*/ 126 h 183"/>
                <a:gd name="T58" fmla="*/ 20 w 183"/>
                <a:gd name="T59" fmla="*/ 124 h 183"/>
                <a:gd name="T60" fmla="*/ 19 w 183"/>
                <a:gd name="T61" fmla="*/ 122 h 183"/>
                <a:gd name="T62" fmla="*/ 18 w 183"/>
                <a:gd name="T63" fmla="*/ 119 h 183"/>
                <a:gd name="T64" fmla="*/ 18 w 183"/>
                <a:gd name="T65" fmla="*/ 117 h 183"/>
                <a:gd name="T66" fmla="*/ 0 w 183"/>
                <a:gd name="T67" fmla="*/ 80 h 183"/>
                <a:gd name="T68" fmla="*/ 18 w 183"/>
                <a:gd name="T69" fmla="*/ 66 h 183"/>
                <a:gd name="T70" fmla="*/ 19 w 183"/>
                <a:gd name="T71" fmla="*/ 63 h 183"/>
                <a:gd name="T72" fmla="*/ 20 w 183"/>
                <a:gd name="T73" fmla="*/ 61 h 183"/>
                <a:gd name="T74" fmla="*/ 21 w 183"/>
                <a:gd name="T75" fmla="*/ 59 h 183"/>
                <a:gd name="T76" fmla="*/ 29 w 183"/>
                <a:gd name="T77" fmla="*/ 45 h 183"/>
                <a:gd name="T78" fmla="*/ 45 w 183"/>
                <a:gd name="T79" fmla="*/ 29 h 183"/>
                <a:gd name="T80" fmla="*/ 59 w 183"/>
                <a:gd name="T81" fmla="*/ 21 h 183"/>
                <a:gd name="T82" fmla="*/ 61 w 183"/>
                <a:gd name="T83" fmla="*/ 20 h 183"/>
                <a:gd name="T84" fmla="*/ 63 w 183"/>
                <a:gd name="T85" fmla="*/ 19 h 183"/>
                <a:gd name="T86" fmla="*/ 66 w 183"/>
                <a:gd name="T87" fmla="*/ 18 h 183"/>
                <a:gd name="T88" fmla="*/ 80 w 183"/>
                <a:gd name="T89" fmla="*/ 0 h 183"/>
                <a:gd name="T90" fmla="*/ 91 w 183"/>
                <a:gd name="T91" fmla="*/ 65 h 183"/>
                <a:gd name="T92" fmla="*/ 64 w 183"/>
                <a:gd name="T93" fmla="*/ 92 h 183"/>
                <a:gd name="T94" fmla="*/ 135 w 183"/>
                <a:gd name="T95" fmla="*/ 92 h 183"/>
                <a:gd name="T96" fmla="*/ 91 w 183"/>
                <a:gd name="T97" fmla="*/ 4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" h="183">
                  <a:moveTo>
                    <a:pt x="103" y="15"/>
                  </a:moveTo>
                  <a:cubicBezTo>
                    <a:pt x="108" y="15"/>
                    <a:pt x="112" y="17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8" y="18"/>
                    <a:pt x="118" y="19"/>
                    <a:pt x="118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19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3" y="21"/>
                    <a:pt x="123" y="21"/>
                    <a:pt x="124" y="21"/>
                  </a:cubicBezTo>
                  <a:cubicBezTo>
                    <a:pt x="124" y="21"/>
                    <a:pt x="124" y="21"/>
                    <a:pt x="124" y="21"/>
                  </a:cubicBezTo>
                  <a:cubicBezTo>
                    <a:pt x="124" y="21"/>
                    <a:pt x="125" y="21"/>
                    <a:pt x="125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30" y="24"/>
                    <a:pt x="134" y="26"/>
                    <a:pt x="138" y="2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7" y="49"/>
                    <a:pt x="159" y="54"/>
                    <a:pt x="161" y="58"/>
                  </a:cubicBezTo>
                  <a:cubicBezTo>
                    <a:pt x="161" y="58"/>
                    <a:pt x="161" y="58"/>
                    <a:pt x="161" y="58"/>
                  </a:cubicBezTo>
                  <a:cubicBezTo>
                    <a:pt x="162" y="58"/>
                    <a:pt x="162" y="59"/>
                    <a:pt x="162" y="59"/>
                  </a:cubicBezTo>
                  <a:cubicBezTo>
                    <a:pt x="162" y="60"/>
                    <a:pt x="162" y="60"/>
                    <a:pt x="162" y="60"/>
                  </a:cubicBezTo>
                  <a:cubicBezTo>
                    <a:pt x="162" y="60"/>
                    <a:pt x="163" y="60"/>
                    <a:pt x="163" y="61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63" y="61"/>
                    <a:pt x="163" y="62"/>
                    <a:pt x="163" y="62"/>
                  </a:cubicBezTo>
                  <a:cubicBezTo>
                    <a:pt x="163" y="62"/>
                    <a:pt x="164" y="63"/>
                    <a:pt x="164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5" y="65"/>
                    <a:pt x="165" y="66"/>
                    <a:pt x="165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6" y="71"/>
                    <a:pt x="168" y="76"/>
                    <a:pt x="168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103"/>
                    <a:pt x="183" y="103"/>
                    <a:pt x="183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8"/>
                    <a:pt x="166" y="113"/>
                    <a:pt x="165" y="117"/>
                  </a:cubicBezTo>
                  <a:cubicBezTo>
                    <a:pt x="165" y="118"/>
                    <a:pt x="165" y="118"/>
                    <a:pt x="165" y="118"/>
                  </a:cubicBezTo>
                  <a:cubicBezTo>
                    <a:pt x="165" y="118"/>
                    <a:pt x="165" y="118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20"/>
                    <a:pt x="164" y="120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3" y="121"/>
                    <a:pt x="163" y="121"/>
                    <a:pt x="163" y="122"/>
                  </a:cubicBezTo>
                  <a:cubicBezTo>
                    <a:pt x="163" y="122"/>
                    <a:pt x="163" y="122"/>
                    <a:pt x="163" y="122"/>
                  </a:cubicBezTo>
                  <a:cubicBezTo>
                    <a:pt x="163" y="123"/>
                    <a:pt x="163" y="123"/>
                    <a:pt x="163" y="123"/>
                  </a:cubicBezTo>
                  <a:cubicBezTo>
                    <a:pt x="163" y="123"/>
                    <a:pt x="162" y="124"/>
                    <a:pt x="162" y="124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62" y="125"/>
                    <a:pt x="162" y="125"/>
                    <a:pt x="161" y="126"/>
                  </a:cubicBezTo>
                  <a:cubicBezTo>
                    <a:pt x="161" y="126"/>
                    <a:pt x="161" y="126"/>
                    <a:pt x="161" y="126"/>
                  </a:cubicBezTo>
                  <a:cubicBezTo>
                    <a:pt x="159" y="130"/>
                    <a:pt x="157" y="134"/>
                    <a:pt x="154" y="138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48" y="164"/>
                    <a:pt x="148" y="164"/>
                    <a:pt x="148" y="164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4" y="157"/>
                    <a:pt x="130" y="160"/>
                    <a:pt x="125" y="162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5" y="162"/>
                    <a:pt x="124" y="162"/>
                    <a:pt x="124" y="163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3" y="163"/>
                    <a:pt x="123" y="163"/>
                    <a:pt x="122" y="163"/>
                  </a:cubicBezTo>
                  <a:cubicBezTo>
                    <a:pt x="122" y="163"/>
                    <a:pt x="122" y="163"/>
                    <a:pt x="122" y="163"/>
                  </a:cubicBezTo>
                  <a:cubicBezTo>
                    <a:pt x="122" y="163"/>
                    <a:pt x="121" y="164"/>
                    <a:pt x="121" y="164"/>
                  </a:cubicBezTo>
                  <a:cubicBezTo>
                    <a:pt x="121" y="164"/>
                    <a:pt x="121" y="164"/>
                    <a:pt x="120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19" y="164"/>
                    <a:pt x="119" y="164"/>
                    <a:pt x="119" y="165"/>
                  </a:cubicBezTo>
                  <a:cubicBezTo>
                    <a:pt x="118" y="165"/>
                    <a:pt x="118" y="165"/>
                    <a:pt x="118" y="165"/>
                  </a:cubicBezTo>
                  <a:cubicBezTo>
                    <a:pt x="118" y="165"/>
                    <a:pt x="118" y="165"/>
                    <a:pt x="117" y="165"/>
                  </a:cubicBezTo>
                  <a:cubicBezTo>
                    <a:pt x="117" y="165"/>
                    <a:pt x="117" y="165"/>
                    <a:pt x="117" y="165"/>
                  </a:cubicBezTo>
                  <a:cubicBezTo>
                    <a:pt x="112" y="167"/>
                    <a:pt x="108" y="168"/>
                    <a:pt x="103" y="169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80" y="183"/>
                    <a:pt x="80" y="183"/>
                    <a:pt x="80" y="183"/>
                  </a:cubicBezTo>
                  <a:cubicBezTo>
                    <a:pt x="80" y="169"/>
                    <a:pt x="80" y="169"/>
                    <a:pt x="80" y="169"/>
                  </a:cubicBezTo>
                  <a:cubicBezTo>
                    <a:pt x="75" y="168"/>
                    <a:pt x="70" y="167"/>
                    <a:pt x="66" y="165"/>
                  </a:cubicBezTo>
                  <a:cubicBezTo>
                    <a:pt x="66" y="165"/>
                    <a:pt x="66" y="165"/>
                    <a:pt x="66" y="165"/>
                  </a:cubicBezTo>
                  <a:cubicBezTo>
                    <a:pt x="65" y="165"/>
                    <a:pt x="65" y="165"/>
                    <a:pt x="64" y="165"/>
                  </a:cubicBezTo>
                  <a:cubicBezTo>
                    <a:pt x="64" y="165"/>
                    <a:pt x="64" y="165"/>
                    <a:pt x="64" y="165"/>
                  </a:cubicBezTo>
                  <a:cubicBezTo>
                    <a:pt x="64" y="164"/>
                    <a:pt x="63" y="164"/>
                    <a:pt x="63" y="164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1" y="163"/>
                    <a:pt x="61" y="163"/>
                    <a:pt x="61" y="163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60" y="163"/>
                    <a:pt x="59" y="163"/>
                    <a:pt x="59" y="163"/>
                  </a:cubicBezTo>
                  <a:cubicBezTo>
                    <a:pt x="59" y="163"/>
                    <a:pt x="59" y="163"/>
                    <a:pt x="59" y="163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3" y="160"/>
                    <a:pt x="49" y="157"/>
                    <a:pt x="45" y="15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26" y="134"/>
                    <a:pt x="23" y="130"/>
                    <a:pt x="21" y="126"/>
                  </a:cubicBezTo>
                  <a:cubicBezTo>
                    <a:pt x="21" y="126"/>
                    <a:pt x="21" y="126"/>
                    <a:pt x="21" y="126"/>
                  </a:cubicBezTo>
                  <a:cubicBezTo>
                    <a:pt x="21" y="125"/>
                    <a:pt x="21" y="125"/>
                    <a:pt x="21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20" y="124"/>
                    <a:pt x="20" y="123"/>
                    <a:pt x="20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19" y="122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19" y="120"/>
                    <a:pt x="19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6" y="113"/>
                    <a:pt x="15" y="108"/>
                    <a:pt x="14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5" y="76"/>
                    <a:pt x="16" y="71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6"/>
                    <a:pt x="18" y="65"/>
                    <a:pt x="18" y="65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3"/>
                    <a:pt x="19" y="62"/>
                    <a:pt x="19" y="62"/>
                  </a:cubicBezTo>
                  <a:cubicBezTo>
                    <a:pt x="20" y="62"/>
                    <a:pt x="20" y="61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4"/>
                    <a:pt x="26" y="49"/>
                    <a:pt x="29" y="4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9" y="26"/>
                    <a:pt x="53" y="24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60" y="21"/>
                    <a:pt x="60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2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19"/>
                    <a:pt x="63" y="19"/>
                    <a:pt x="63" y="19"/>
                  </a:cubicBezTo>
                  <a:cubicBezTo>
                    <a:pt x="63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8"/>
                    <a:pt x="66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70" y="17"/>
                    <a:pt x="75" y="15"/>
                    <a:pt x="80" y="1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15"/>
                  </a:lnTo>
                  <a:close/>
                  <a:moveTo>
                    <a:pt x="91" y="65"/>
                  </a:moveTo>
                  <a:cubicBezTo>
                    <a:pt x="106" y="65"/>
                    <a:pt x="118" y="77"/>
                    <a:pt x="118" y="92"/>
                  </a:cubicBezTo>
                  <a:cubicBezTo>
                    <a:pt x="118" y="107"/>
                    <a:pt x="106" y="119"/>
                    <a:pt x="91" y="119"/>
                  </a:cubicBezTo>
                  <a:cubicBezTo>
                    <a:pt x="76" y="119"/>
                    <a:pt x="64" y="107"/>
                    <a:pt x="64" y="92"/>
                  </a:cubicBezTo>
                  <a:cubicBezTo>
                    <a:pt x="64" y="77"/>
                    <a:pt x="76" y="65"/>
                    <a:pt x="91" y="65"/>
                  </a:cubicBezTo>
                  <a:close/>
                  <a:moveTo>
                    <a:pt x="91" y="48"/>
                  </a:moveTo>
                  <a:cubicBezTo>
                    <a:pt x="115" y="48"/>
                    <a:pt x="135" y="68"/>
                    <a:pt x="135" y="92"/>
                  </a:cubicBezTo>
                  <a:cubicBezTo>
                    <a:pt x="135" y="116"/>
                    <a:pt x="115" y="135"/>
                    <a:pt x="91" y="135"/>
                  </a:cubicBezTo>
                  <a:cubicBezTo>
                    <a:pt x="67" y="135"/>
                    <a:pt x="48" y="116"/>
                    <a:pt x="48" y="92"/>
                  </a:cubicBezTo>
                  <a:cubicBezTo>
                    <a:pt x="48" y="68"/>
                    <a:pt x="67" y="48"/>
                    <a:pt x="91" y="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sliḍè"/>
            <p:cNvSpPr/>
            <p:nvPr/>
          </p:nvSpPr>
          <p:spPr bwMode="auto">
            <a:xfrm>
              <a:off x="6081713" y="2243138"/>
              <a:ext cx="601663" cy="1196975"/>
            </a:xfrm>
            <a:custGeom>
              <a:avLst/>
              <a:gdLst>
                <a:gd name="T0" fmla="*/ 26 w 92"/>
                <a:gd name="T1" fmla="*/ 18 h 183"/>
                <a:gd name="T2" fmla="*/ 27 w 92"/>
                <a:gd name="T3" fmla="*/ 19 h 183"/>
                <a:gd name="T4" fmla="*/ 29 w 92"/>
                <a:gd name="T5" fmla="*/ 19 h 183"/>
                <a:gd name="T6" fmla="*/ 30 w 92"/>
                <a:gd name="T7" fmla="*/ 20 h 183"/>
                <a:gd name="T8" fmla="*/ 32 w 92"/>
                <a:gd name="T9" fmla="*/ 20 h 183"/>
                <a:gd name="T10" fmla="*/ 33 w 92"/>
                <a:gd name="T11" fmla="*/ 21 h 183"/>
                <a:gd name="T12" fmla="*/ 34 w 92"/>
                <a:gd name="T13" fmla="*/ 22 h 183"/>
                <a:gd name="T14" fmla="*/ 57 w 92"/>
                <a:gd name="T15" fmla="*/ 19 h 183"/>
                <a:gd name="T16" fmla="*/ 63 w 92"/>
                <a:gd name="T17" fmla="*/ 45 h 183"/>
                <a:gd name="T18" fmla="*/ 70 w 92"/>
                <a:gd name="T19" fmla="*/ 58 h 183"/>
                <a:gd name="T20" fmla="*/ 71 w 92"/>
                <a:gd name="T21" fmla="*/ 60 h 183"/>
                <a:gd name="T22" fmla="*/ 72 w 92"/>
                <a:gd name="T23" fmla="*/ 61 h 183"/>
                <a:gd name="T24" fmla="*/ 73 w 92"/>
                <a:gd name="T25" fmla="*/ 63 h 183"/>
                <a:gd name="T26" fmla="*/ 73 w 92"/>
                <a:gd name="T27" fmla="*/ 65 h 183"/>
                <a:gd name="T28" fmla="*/ 74 w 92"/>
                <a:gd name="T29" fmla="*/ 66 h 183"/>
                <a:gd name="T30" fmla="*/ 77 w 92"/>
                <a:gd name="T31" fmla="*/ 80 h 183"/>
                <a:gd name="T32" fmla="*/ 92 w 92"/>
                <a:gd name="T33" fmla="*/ 103 h 183"/>
                <a:gd name="T34" fmla="*/ 74 w 92"/>
                <a:gd name="T35" fmla="*/ 117 h 183"/>
                <a:gd name="T36" fmla="*/ 73 w 92"/>
                <a:gd name="T37" fmla="*/ 119 h 183"/>
                <a:gd name="T38" fmla="*/ 73 w 92"/>
                <a:gd name="T39" fmla="*/ 120 h 183"/>
                <a:gd name="T40" fmla="*/ 72 w 92"/>
                <a:gd name="T41" fmla="*/ 122 h 183"/>
                <a:gd name="T42" fmla="*/ 72 w 92"/>
                <a:gd name="T43" fmla="*/ 123 h 183"/>
                <a:gd name="T44" fmla="*/ 71 w 92"/>
                <a:gd name="T45" fmla="*/ 124 h 183"/>
                <a:gd name="T46" fmla="*/ 70 w 92"/>
                <a:gd name="T47" fmla="*/ 126 h 183"/>
                <a:gd name="T48" fmla="*/ 73 w 92"/>
                <a:gd name="T49" fmla="*/ 148 h 183"/>
                <a:gd name="T50" fmla="*/ 47 w 92"/>
                <a:gd name="T51" fmla="*/ 154 h 183"/>
                <a:gd name="T52" fmla="*/ 34 w 92"/>
                <a:gd name="T53" fmla="*/ 162 h 183"/>
                <a:gd name="T54" fmla="*/ 33 w 92"/>
                <a:gd name="T55" fmla="*/ 163 h 183"/>
                <a:gd name="T56" fmla="*/ 31 w 92"/>
                <a:gd name="T57" fmla="*/ 163 h 183"/>
                <a:gd name="T58" fmla="*/ 29 w 92"/>
                <a:gd name="T59" fmla="*/ 164 h 183"/>
                <a:gd name="T60" fmla="*/ 28 w 92"/>
                <a:gd name="T61" fmla="*/ 165 h 183"/>
                <a:gd name="T62" fmla="*/ 26 w 92"/>
                <a:gd name="T63" fmla="*/ 165 h 183"/>
                <a:gd name="T64" fmla="*/ 12 w 92"/>
                <a:gd name="T65" fmla="*/ 169 h 183"/>
                <a:gd name="T66" fmla="*/ 0 w 92"/>
                <a:gd name="T67" fmla="*/ 183 h 183"/>
                <a:gd name="T68" fmla="*/ 44 w 92"/>
                <a:gd name="T69" fmla="*/ 92 h 183"/>
                <a:gd name="T70" fmla="*/ 0 w 92"/>
                <a:gd name="T71" fmla="*/ 0 h 183"/>
                <a:gd name="T72" fmla="*/ 12 w 92"/>
                <a:gd name="T73" fmla="*/ 15 h 183"/>
                <a:gd name="T74" fmla="*/ 0 w 92"/>
                <a:gd name="T75" fmla="*/ 65 h 183"/>
                <a:gd name="T76" fmla="*/ 0 w 92"/>
                <a:gd name="T77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" h="183">
                  <a:moveTo>
                    <a:pt x="12" y="15"/>
                  </a:moveTo>
                  <a:cubicBezTo>
                    <a:pt x="17" y="15"/>
                    <a:pt x="21" y="17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9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2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9" y="24"/>
                    <a:pt x="43" y="26"/>
                    <a:pt x="47" y="2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6" y="49"/>
                    <a:pt x="68" y="54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58"/>
                    <a:pt x="71" y="59"/>
                    <a:pt x="71" y="59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72" y="60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61"/>
                    <a:pt x="72" y="62"/>
                    <a:pt x="72" y="62"/>
                  </a:cubicBezTo>
                  <a:cubicBezTo>
                    <a:pt x="72" y="62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3" y="64"/>
                    <a:pt x="73" y="65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4" y="65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5" y="71"/>
                    <a:pt x="77" y="76"/>
                    <a:pt x="77" y="80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7" y="108"/>
                    <a:pt x="75" y="113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8"/>
                    <a:pt x="74" y="118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20"/>
                    <a:pt x="73" y="120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2" y="121"/>
                    <a:pt x="72" y="121"/>
                    <a:pt x="72" y="122"/>
                  </a:cubicBezTo>
                  <a:cubicBezTo>
                    <a:pt x="72" y="122"/>
                    <a:pt x="72" y="122"/>
                    <a:pt x="72" y="122"/>
                  </a:cubicBezTo>
                  <a:cubicBezTo>
                    <a:pt x="72" y="123"/>
                    <a:pt x="72" y="123"/>
                    <a:pt x="72" y="123"/>
                  </a:cubicBezTo>
                  <a:cubicBezTo>
                    <a:pt x="72" y="123"/>
                    <a:pt x="71" y="124"/>
                    <a:pt x="71" y="124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25"/>
                    <a:pt x="71" y="125"/>
                    <a:pt x="70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68" y="130"/>
                    <a:pt x="66" y="134"/>
                    <a:pt x="63" y="138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3" y="157"/>
                    <a:pt x="39" y="160"/>
                    <a:pt x="34" y="162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34" y="162"/>
                    <a:pt x="33" y="162"/>
                    <a:pt x="33" y="163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3"/>
                    <a:pt x="31" y="163"/>
                    <a:pt x="31" y="163"/>
                  </a:cubicBezTo>
                  <a:cubicBezTo>
                    <a:pt x="31" y="163"/>
                    <a:pt x="30" y="164"/>
                    <a:pt x="30" y="164"/>
                  </a:cubicBezTo>
                  <a:cubicBezTo>
                    <a:pt x="30" y="164"/>
                    <a:pt x="30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8" y="164"/>
                    <a:pt x="28" y="164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5"/>
                    <a:pt x="27" y="165"/>
                    <a:pt x="26" y="165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21" y="167"/>
                    <a:pt x="17" y="168"/>
                    <a:pt x="12" y="169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4" y="135"/>
                    <a:pt x="44" y="116"/>
                    <a:pt x="44" y="92"/>
                  </a:cubicBezTo>
                  <a:cubicBezTo>
                    <a:pt x="44" y="68"/>
                    <a:pt x="24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2" y="15"/>
                  </a:lnTo>
                  <a:close/>
                  <a:moveTo>
                    <a:pt x="0" y="119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15" y="65"/>
                    <a:pt x="27" y="77"/>
                    <a:pt x="27" y="92"/>
                  </a:cubicBezTo>
                  <a:cubicBezTo>
                    <a:pt x="27" y="107"/>
                    <a:pt x="15" y="119"/>
                    <a:pt x="0" y="119"/>
                  </a:cubicBezTo>
                  <a:close/>
                </a:path>
              </a:pathLst>
            </a:custGeom>
            <a:solidFill>
              <a:srgbClr val="ED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ṧliďè"/>
            <p:cNvSpPr/>
            <p:nvPr/>
          </p:nvSpPr>
          <p:spPr bwMode="auto">
            <a:xfrm>
              <a:off x="4451350" y="1746250"/>
              <a:ext cx="1057275" cy="1052513"/>
            </a:xfrm>
            <a:custGeom>
              <a:avLst/>
              <a:gdLst>
                <a:gd name="T0" fmla="*/ 104 w 162"/>
                <a:gd name="T1" fmla="*/ 15 h 161"/>
                <a:gd name="T2" fmla="*/ 106 w 162"/>
                <a:gd name="T3" fmla="*/ 16 h 161"/>
                <a:gd name="T4" fmla="*/ 108 w 162"/>
                <a:gd name="T5" fmla="*/ 17 h 161"/>
                <a:gd name="T6" fmla="*/ 110 w 162"/>
                <a:gd name="T7" fmla="*/ 18 h 161"/>
                <a:gd name="T8" fmla="*/ 122 w 162"/>
                <a:gd name="T9" fmla="*/ 25 h 161"/>
                <a:gd name="T10" fmla="*/ 136 w 162"/>
                <a:gd name="T11" fmla="*/ 39 h 161"/>
                <a:gd name="T12" fmla="*/ 144 w 162"/>
                <a:gd name="T13" fmla="*/ 52 h 161"/>
                <a:gd name="T14" fmla="*/ 144 w 162"/>
                <a:gd name="T15" fmla="*/ 53 h 161"/>
                <a:gd name="T16" fmla="*/ 145 w 162"/>
                <a:gd name="T17" fmla="*/ 55 h 161"/>
                <a:gd name="T18" fmla="*/ 146 w 162"/>
                <a:gd name="T19" fmla="*/ 58 h 161"/>
                <a:gd name="T20" fmla="*/ 162 w 162"/>
                <a:gd name="T21" fmla="*/ 70 h 161"/>
                <a:gd name="T22" fmla="*/ 146 w 162"/>
                <a:gd name="T23" fmla="*/ 103 h 161"/>
                <a:gd name="T24" fmla="*/ 146 w 162"/>
                <a:gd name="T25" fmla="*/ 105 h 161"/>
                <a:gd name="T26" fmla="*/ 145 w 162"/>
                <a:gd name="T27" fmla="*/ 107 h 161"/>
                <a:gd name="T28" fmla="*/ 144 w 162"/>
                <a:gd name="T29" fmla="*/ 109 h 161"/>
                <a:gd name="T30" fmla="*/ 143 w 162"/>
                <a:gd name="T31" fmla="*/ 110 h 161"/>
                <a:gd name="T32" fmla="*/ 131 w 162"/>
                <a:gd name="T33" fmla="*/ 145 h 161"/>
                <a:gd name="T34" fmla="*/ 111 w 162"/>
                <a:gd name="T35" fmla="*/ 143 h 161"/>
                <a:gd name="T36" fmla="*/ 109 w 162"/>
                <a:gd name="T37" fmla="*/ 144 h 161"/>
                <a:gd name="T38" fmla="*/ 107 w 162"/>
                <a:gd name="T39" fmla="*/ 144 h 161"/>
                <a:gd name="T40" fmla="*/ 105 w 162"/>
                <a:gd name="T41" fmla="*/ 145 h 161"/>
                <a:gd name="T42" fmla="*/ 91 w 162"/>
                <a:gd name="T43" fmla="*/ 149 h 161"/>
                <a:gd name="T44" fmla="*/ 71 w 162"/>
                <a:gd name="T45" fmla="*/ 149 h 161"/>
                <a:gd name="T46" fmla="*/ 57 w 162"/>
                <a:gd name="T47" fmla="*/ 145 h 161"/>
                <a:gd name="T48" fmla="*/ 55 w 162"/>
                <a:gd name="T49" fmla="*/ 144 h 161"/>
                <a:gd name="T50" fmla="*/ 54 w 162"/>
                <a:gd name="T51" fmla="*/ 144 h 161"/>
                <a:gd name="T52" fmla="*/ 51 w 162"/>
                <a:gd name="T53" fmla="*/ 143 h 161"/>
                <a:gd name="T54" fmla="*/ 31 w 162"/>
                <a:gd name="T55" fmla="*/ 145 h 161"/>
                <a:gd name="T56" fmla="*/ 19 w 162"/>
                <a:gd name="T57" fmla="*/ 110 h 161"/>
                <a:gd name="T58" fmla="*/ 18 w 162"/>
                <a:gd name="T59" fmla="*/ 109 h 161"/>
                <a:gd name="T60" fmla="*/ 17 w 162"/>
                <a:gd name="T61" fmla="*/ 107 h 161"/>
                <a:gd name="T62" fmla="*/ 16 w 162"/>
                <a:gd name="T63" fmla="*/ 105 h 161"/>
                <a:gd name="T64" fmla="*/ 16 w 162"/>
                <a:gd name="T65" fmla="*/ 103 h 161"/>
                <a:gd name="T66" fmla="*/ 0 w 162"/>
                <a:gd name="T67" fmla="*/ 70 h 161"/>
                <a:gd name="T68" fmla="*/ 16 w 162"/>
                <a:gd name="T69" fmla="*/ 58 h 161"/>
                <a:gd name="T70" fmla="*/ 17 w 162"/>
                <a:gd name="T71" fmla="*/ 55 h 161"/>
                <a:gd name="T72" fmla="*/ 18 w 162"/>
                <a:gd name="T73" fmla="*/ 53 h 161"/>
                <a:gd name="T74" fmla="*/ 18 w 162"/>
                <a:gd name="T75" fmla="*/ 52 h 161"/>
                <a:gd name="T76" fmla="*/ 26 w 162"/>
                <a:gd name="T77" fmla="*/ 39 h 161"/>
                <a:gd name="T78" fmla="*/ 40 w 162"/>
                <a:gd name="T79" fmla="*/ 25 h 161"/>
                <a:gd name="T80" fmla="*/ 52 w 162"/>
                <a:gd name="T81" fmla="*/ 18 h 161"/>
                <a:gd name="T82" fmla="*/ 54 w 162"/>
                <a:gd name="T83" fmla="*/ 17 h 161"/>
                <a:gd name="T84" fmla="*/ 56 w 162"/>
                <a:gd name="T85" fmla="*/ 16 h 161"/>
                <a:gd name="T86" fmla="*/ 58 w 162"/>
                <a:gd name="T87" fmla="*/ 15 h 161"/>
                <a:gd name="T88" fmla="*/ 71 w 162"/>
                <a:gd name="T89" fmla="*/ 0 h 161"/>
                <a:gd name="T90" fmla="*/ 81 w 162"/>
                <a:gd name="T91" fmla="*/ 57 h 161"/>
                <a:gd name="T92" fmla="*/ 57 w 162"/>
                <a:gd name="T93" fmla="*/ 80 h 161"/>
                <a:gd name="T94" fmla="*/ 119 w 162"/>
                <a:gd name="T95" fmla="*/ 80 h 161"/>
                <a:gd name="T96" fmla="*/ 81 w 162"/>
                <a:gd name="T97" fmla="*/ 4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2" h="161">
                  <a:moveTo>
                    <a:pt x="91" y="12"/>
                  </a:moveTo>
                  <a:cubicBezTo>
                    <a:pt x="96" y="13"/>
                    <a:pt x="100" y="14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9" y="17"/>
                    <a:pt x="109" y="18"/>
                    <a:pt x="110" y="18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10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5" y="20"/>
                    <a:pt x="119" y="23"/>
                    <a:pt x="122" y="25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36" y="39"/>
                    <a:pt x="136" y="39"/>
                    <a:pt x="136" y="39"/>
                  </a:cubicBezTo>
                  <a:cubicBezTo>
                    <a:pt x="139" y="43"/>
                    <a:pt x="141" y="47"/>
                    <a:pt x="143" y="50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3" y="51"/>
                    <a:pt x="144" y="51"/>
                    <a:pt x="144" y="5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4" y="52"/>
                    <a:pt x="144" y="53"/>
                    <a:pt x="144" y="53"/>
                  </a:cubicBezTo>
                  <a:cubicBezTo>
                    <a:pt x="144" y="53"/>
                    <a:pt x="144" y="53"/>
                    <a:pt x="144" y="53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5" y="55"/>
                    <a:pt x="145" y="55"/>
                  </a:cubicBezTo>
                  <a:cubicBezTo>
                    <a:pt x="145" y="55"/>
                    <a:pt x="145" y="55"/>
                    <a:pt x="145" y="55"/>
                  </a:cubicBezTo>
                  <a:cubicBezTo>
                    <a:pt x="145" y="56"/>
                    <a:pt x="146" y="56"/>
                    <a:pt x="146" y="56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46" y="57"/>
                    <a:pt x="146" y="57"/>
                    <a:pt x="146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8" y="62"/>
                    <a:pt x="149" y="66"/>
                    <a:pt x="149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49" y="90"/>
                    <a:pt x="149" y="90"/>
                    <a:pt x="149" y="90"/>
                  </a:cubicBezTo>
                  <a:cubicBezTo>
                    <a:pt x="149" y="95"/>
                    <a:pt x="148" y="99"/>
                    <a:pt x="146" y="103"/>
                  </a:cubicBezTo>
                  <a:cubicBezTo>
                    <a:pt x="146" y="103"/>
                    <a:pt x="146" y="103"/>
                    <a:pt x="146" y="103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6" y="105"/>
                    <a:pt x="145" y="105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7"/>
                    <a:pt x="145" y="107"/>
                  </a:cubicBezTo>
                  <a:cubicBezTo>
                    <a:pt x="145" y="107"/>
                    <a:pt x="145" y="107"/>
                    <a:pt x="144" y="108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08"/>
                    <a:pt x="144" y="109"/>
                    <a:pt x="144" y="109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4" y="110"/>
                    <a:pt x="143" y="110"/>
                    <a:pt x="143" y="110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1" y="114"/>
                    <a:pt x="139" y="118"/>
                    <a:pt x="136" y="12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19" y="138"/>
                    <a:pt x="115" y="141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0" y="143"/>
                    <a:pt x="110" y="143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09" y="143"/>
                    <a:pt x="109" y="143"/>
                    <a:pt x="109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7" y="144"/>
                  </a:cubicBezTo>
                  <a:cubicBezTo>
                    <a:pt x="107" y="144"/>
                    <a:pt x="107" y="144"/>
                    <a:pt x="107" y="144"/>
                  </a:cubicBezTo>
                  <a:cubicBezTo>
                    <a:pt x="107" y="144"/>
                    <a:pt x="106" y="145"/>
                    <a:pt x="106" y="145"/>
                  </a:cubicBezTo>
                  <a:cubicBezTo>
                    <a:pt x="106" y="145"/>
                    <a:pt x="106" y="145"/>
                    <a:pt x="105" y="145"/>
                  </a:cubicBezTo>
                  <a:cubicBezTo>
                    <a:pt x="105" y="145"/>
                    <a:pt x="105" y="145"/>
                    <a:pt x="105" y="145"/>
                  </a:cubicBezTo>
                  <a:cubicBezTo>
                    <a:pt x="105" y="145"/>
                    <a:pt x="104" y="145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0" y="147"/>
                    <a:pt x="96" y="148"/>
                    <a:pt x="91" y="149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7" y="148"/>
                    <a:pt x="62" y="147"/>
                    <a:pt x="58" y="146"/>
                  </a:cubicBezTo>
                  <a:cubicBezTo>
                    <a:pt x="58" y="146"/>
                    <a:pt x="58" y="146"/>
                    <a:pt x="58" y="146"/>
                  </a:cubicBezTo>
                  <a:cubicBezTo>
                    <a:pt x="58" y="145"/>
                    <a:pt x="58" y="145"/>
                    <a:pt x="57" y="145"/>
                  </a:cubicBezTo>
                  <a:cubicBezTo>
                    <a:pt x="57" y="145"/>
                    <a:pt x="57" y="145"/>
                    <a:pt x="57" y="145"/>
                  </a:cubicBezTo>
                  <a:cubicBezTo>
                    <a:pt x="57" y="145"/>
                    <a:pt x="56" y="145"/>
                    <a:pt x="56" y="145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3" y="143"/>
                    <a:pt x="53" y="143"/>
                    <a:pt x="53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3"/>
                    <a:pt x="52" y="143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47" y="141"/>
                    <a:pt x="43" y="138"/>
                    <a:pt x="40" y="136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3" y="118"/>
                    <a:pt x="21" y="114"/>
                    <a:pt x="19" y="110"/>
                  </a:cubicBezTo>
                  <a:cubicBezTo>
                    <a:pt x="19" y="110"/>
                    <a:pt x="19" y="110"/>
                    <a:pt x="19" y="110"/>
                  </a:cubicBezTo>
                  <a:cubicBezTo>
                    <a:pt x="19" y="110"/>
                    <a:pt x="19" y="110"/>
                    <a:pt x="18" y="109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8" y="109"/>
                    <a:pt x="18" y="108"/>
                    <a:pt x="18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18" y="107"/>
                    <a:pt x="18" y="107"/>
                    <a:pt x="17" y="107"/>
                  </a:cubicBezTo>
                  <a:cubicBezTo>
                    <a:pt x="17" y="107"/>
                    <a:pt x="17" y="106"/>
                    <a:pt x="17" y="106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7" y="105"/>
                    <a:pt x="17" y="105"/>
                    <a:pt x="16" y="105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5" y="99"/>
                    <a:pt x="14" y="95"/>
                    <a:pt x="1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4" y="66"/>
                    <a:pt x="15" y="62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4"/>
                    <a:pt x="17" y="54"/>
                  </a:cubicBezTo>
                  <a:cubicBezTo>
                    <a:pt x="17" y="54"/>
                    <a:pt x="18" y="54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47"/>
                    <a:pt x="23" y="43"/>
                    <a:pt x="26" y="3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4" y="23"/>
                    <a:pt x="47" y="20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5" y="17"/>
                  </a:cubicBezTo>
                  <a:cubicBezTo>
                    <a:pt x="55" y="17"/>
                    <a:pt x="55" y="17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2" y="14"/>
                    <a:pt x="67" y="13"/>
                    <a:pt x="71" y="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91" y="12"/>
                  </a:lnTo>
                  <a:close/>
                  <a:moveTo>
                    <a:pt x="81" y="57"/>
                  </a:moveTo>
                  <a:cubicBezTo>
                    <a:pt x="94" y="57"/>
                    <a:pt x="105" y="67"/>
                    <a:pt x="105" y="80"/>
                  </a:cubicBezTo>
                  <a:cubicBezTo>
                    <a:pt x="105" y="94"/>
                    <a:pt x="94" y="104"/>
                    <a:pt x="81" y="104"/>
                  </a:cubicBezTo>
                  <a:cubicBezTo>
                    <a:pt x="68" y="104"/>
                    <a:pt x="57" y="94"/>
                    <a:pt x="57" y="80"/>
                  </a:cubicBezTo>
                  <a:cubicBezTo>
                    <a:pt x="57" y="67"/>
                    <a:pt x="68" y="57"/>
                    <a:pt x="81" y="57"/>
                  </a:cubicBezTo>
                  <a:close/>
                  <a:moveTo>
                    <a:pt x="81" y="42"/>
                  </a:moveTo>
                  <a:cubicBezTo>
                    <a:pt x="102" y="42"/>
                    <a:pt x="119" y="59"/>
                    <a:pt x="119" y="80"/>
                  </a:cubicBezTo>
                  <a:cubicBezTo>
                    <a:pt x="119" y="102"/>
                    <a:pt x="102" y="119"/>
                    <a:pt x="81" y="119"/>
                  </a:cubicBezTo>
                  <a:cubicBezTo>
                    <a:pt x="60" y="119"/>
                    <a:pt x="43" y="102"/>
                    <a:pt x="43" y="80"/>
                  </a:cubicBezTo>
                  <a:cubicBezTo>
                    <a:pt x="43" y="59"/>
                    <a:pt x="60" y="42"/>
                    <a:pt x="81" y="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$ḻïḍè"/>
            <p:cNvSpPr/>
            <p:nvPr/>
          </p:nvSpPr>
          <p:spPr bwMode="auto">
            <a:xfrm>
              <a:off x="4979988" y="1746250"/>
              <a:ext cx="528638" cy="1052513"/>
            </a:xfrm>
            <a:custGeom>
              <a:avLst/>
              <a:gdLst>
                <a:gd name="T0" fmla="*/ 23 w 81"/>
                <a:gd name="T1" fmla="*/ 15 h 161"/>
                <a:gd name="T2" fmla="*/ 24 w 81"/>
                <a:gd name="T3" fmla="*/ 16 h 161"/>
                <a:gd name="T4" fmla="*/ 25 w 81"/>
                <a:gd name="T5" fmla="*/ 16 h 161"/>
                <a:gd name="T6" fmla="*/ 26 w 81"/>
                <a:gd name="T7" fmla="*/ 17 h 161"/>
                <a:gd name="T8" fmla="*/ 28 w 81"/>
                <a:gd name="T9" fmla="*/ 17 h 161"/>
                <a:gd name="T10" fmla="*/ 29 w 81"/>
                <a:gd name="T11" fmla="*/ 18 h 161"/>
                <a:gd name="T12" fmla="*/ 30 w 81"/>
                <a:gd name="T13" fmla="*/ 18 h 161"/>
                <a:gd name="T14" fmla="*/ 50 w 81"/>
                <a:gd name="T15" fmla="*/ 16 h 161"/>
                <a:gd name="T16" fmla="*/ 55 w 81"/>
                <a:gd name="T17" fmla="*/ 39 h 161"/>
                <a:gd name="T18" fmla="*/ 62 w 81"/>
                <a:gd name="T19" fmla="*/ 51 h 161"/>
                <a:gd name="T20" fmla="*/ 63 w 81"/>
                <a:gd name="T21" fmla="*/ 52 h 161"/>
                <a:gd name="T22" fmla="*/ 63 w 81"/>
                <a:gd name="T23" fmla="*/ 53 h 161"/>
                <a:gd name="T24" fmla="*/ 64 w 81"/>
                <a:gd name="T25" fmla="*/ 55 h 161"/>
                <a:gd name="T26" fmla="*/ 65 w 81"/>
                <a:gd name="T27" fmla="*/ 56 h 161"/>
                <a:gd name="T28" fmla="*/ 65 w 81"/>
                <a:gd name="T29" fmla="*/ 58 h 161"/>
                <a:gd name="T30" fmla="*/ 68 w 81"/>
                <a:gd name="T31" fmla="*/ 70 h 161"/>
                <a:gd name="T32" fmla="*/ 81 w 81"/>
                <a:gd name="T33" fmla="*/ 90 h 161"/>
                <a:gd name="T34" fmla="*/ 65 w 81"/>
                <a:gd name="T35" fmla="*/ 103 h 161"/>
                <a:gd name="T36" fmla="*/ 65 w 81"/>
                <a:gd name="T37" fmla="*/ 104 h 161"/>
                <a:gd name="T38" fmla="*/ 64 w 81"/>
                <a:gd name="T39" fmla="*/ 106 h 161"/>
                <a:gd name="T40" fmla="*/ 64 w 81"/>
                <a:gd name="T41" fmla="*/ 107 h 161"/>
                <a:gd name="T42" fmla="*/ 63 w 81"/>
                <a:gd name="T43" fmla="*/ 108 h 161"/>
                <a:gd name="T44" fmla="*/ 63 w 81"/>
                <a:gd name="T45" fmla="*/ 109 h 161"/>
                <a:gd name="T46" fmla="*/ 62 w 81"/>
                <a:gd name="T47" fmla="*/ 110 h 161"/>
                <a:gd name="T48" fmla="*/ 64 w 81"/>
                <a:gd name="T49" fmla="*/ 131 h 161"/>
                <a:gd name="T50" fmla="*/ 41 w 81"/>
                <a:gd name="T51" fmla="*/ 136 h 161"/>
                <a:gd name="T52" fmla="*/ 30 w 81"/>
                <a:gd name="T53" fmla="*/ 143 h 161"/>
                <a:gd name="T54" fmla="*/ 29 w 81"/>
                <a:gd name="T55" fmla="*/ 143 h 161"/>
                <a:gd name="T56" fmla="*/ 27 w 81"/>
                <a:gd name="T57" fmla="*/ 144 h 161"/>
                <a:gd name="T58" fmla="*/ 26 w 81"/>
                <a:gd name="T59" fmla="*/ 144 h 161"/>
                <a:gd name="T60" fmla="*/ 24 w 81"/>
                <a:gd name="T61" fmla="*/ 145 h 161"/>
                <a:gd name="T62" fmla="*/ 23 w 81"/>
                <a:gd name="T63" fmla="*/ 146 h 161"/>
                <a:gd name="T64" fmla="*/ 10 w 81"/>
                <a:gd name="T65" fmla="*/ 149 h 161"/>
                <a:gd name="T66" fmla="*/ 0 w 81"/>
                <a:gd name="T67" fmla="*/ 161 h 161"/>
                <a:gd name="T68" fmla="*/ 38 w 81"/>
                <a:gd name="T69" fmla="*/ 80 h 161"/>
                <a:gd name="T70" fmla="*/ 0 w 81"/>
                <a:gd name="T71" fmla="*/ 0 h 161"/>
                <a:gd name="T72" fmla="*/ 10 w 81"/>
                <a:gd name="T73" fmla="*/ 12 h 161"/>
                <a:gd name="T74" fmla="*/ 0 w 81"/>
                <a:gd name="T75" fmla="*/ 57 h 161"/>
                <a:gd name="T76" fmla="*/ 0 w 81"/>
                <a:gd name="T77" fmla="*/ 10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" h="161">
                  <a:moveTo>
                    <a:pt x="10" y="12"/>
                  </a:moveTo>
                  <a:cubicBezTo>
                    <a:pt x="15" y="13"/>
                    <a:pt x="19" y="14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4" y="20"/>
                    <a:pt x="38" y="23"/>
                    <a:pt x="41" y="2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8" y="43"/>
                    <a:pt x="60" y="47"/>
                    <a:pt x="62" y="50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3" y="51"/>
                    <a:pt x="63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3" y="52"/>
                    <a:pt x="63" y="53"/>
                    <a:pt x="63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4"/>
                    <a:pt x="64" y="55"/>
                    <a:pt x="64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5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5" y="57"/>
                    <a:pt x="65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7" y="62"/>
                    <a:pt x="68" y="66"/>
                    <a:pt x="68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5"/>
                    <a:pt x="67" y="99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4" y="105"/>
                    <a:pt x="64" y="10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106"/>
                    <a:pt x="64" y="107"/>
                    <a:pt x="64" y="107"/>
                  </a:cubicBezTo>
                  <a:cubicBezTo>
                    <a:pt x="64" y="107"/>
                    <a:pt x="64" y="107"/>
                    <a:pt x="63" y="10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3" y="108"/>
                    <a:pt x="63" y="109"/>
                    <a:pt x="6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2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0" y="114"/>
                    <a:pt x="58" y="118"/>
                    <a:pt x="55" y="122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50" y="145"/>
                    <a:pt x="50" y="145"/>
                    <a:pt x="50" y="145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8" y="138"/>
                    <a:pt x="34" y="141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29" y="143"/>
                    <a:pt x="29" y="143"/>
                  </a:cubicBezTo>
                  <a:cubicBezTo>
                    <a:pt x="29" y="143"/>
                    <a:pt x="29" y="143"/>
                    <a:pt x="29" y="143"/>
                  </a:cubicBezTo>
                  <a:cubicBezTo>
                    <a:pt x="28" y="143"/>
                    <a:pt x="28" y="143"/>
                    <a:pt x="28" y="144"/>
                  </a:cubicBezTo>
                  <a:cubicBezTo>
                    <a:pt x="27" y="144"/>
                    <a:pt x="27" y="144"/>
                    <a:pt x="27" y="144"/>
                  </a:cubicBezTo>
                  <a:cubicBezTo>
                    <a:pt x="27" y="144"/>
                    <a:pt x="27" y="144"/>
                    <a:pt x="26" y="144"/>
                  </a:cubicBezTo>
                  <a:cubicBezTo>
                    <a:pt x="26" y="144"/>
                    <a:pt x="26" y="144"/>
                    <a:pt x="26" y="144"/>
                  </a:cubicBezTo>
                  <a:cubicBezTo>
                    <a:pt x="26" y="144"/>
                    <a:pt x="25" y="145"/>
                    <a:pt x="25" y="145"/>
                  </a:cubicBezTo>
                  <a:cubicBezTo>
                    <a:pt x="25" y="145"/>
                    <a:pt x="25" y="145"/>
                    <a:pt x="24" y="145"/>
                  </a:cubicBezTo>
                  <a:cubicBezTo>
                    <a:pt x="24" y="145"/>
                    <a:pt x="24" y="145"/>
                    <a:pt x="24" y="145"/>
                  </a:cubicBezTo>
                  <a:cubicBezTo>
                    <a:pt x="24" y="145"/>
                    <a:pt x="23" y="145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19" y="147"/>
                    <a:pt x="15" y="148"/>
                    <a:pt x="10" y="149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1" y="119"/>
                    <a:pt x="38" y="102"/>
                    <a:pt x="38" y="80"/>
                  </a:cubicBezTo>
                  <a:cubicBezTo>
                    <a:pt x="38" y="59"/>
                    <a:pt x="2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12"/>
                  </a:lnTo>
                  <a:close/>
                  <a:moveTo>
                    <a:pt x="0" y="104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3" y="57"/>
                    <a:pt x="24" y="67"/>
                    <a:pt x="24" y="80"/>
                  </a:cubicBezTo>
                  <a:cubicBezTo>
                    <a:pt x="24" y="94"/>
                    <a:pt x="13" y="104"/>
                    <a:pt x="0" y="104"/>
                  </a:cubicBezTo>
                  <a:close/>
                </a:path>
              </a:pathLst>
            </a:custGeom>
            <a:solidFill>
              <a:srgbClr val="ED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1iďe"/>
            <p:cNvSpPr/>
            <p:nvPr/>
          </p:nvSpPr>
          <p:spPr bwMode="auto">
            <a:xfrm>
              <a:off x="3263900" y="5211763"/>
              <a:ext cx="6492875" cy="138113"/>
            </a:xfrm>
            <a:custGeom>
              <a:avLst/>
              <a:gdLst>
                <a:gd name="T0" fmla="*/ 10 w 995"/>
                <a:gd name="T1" fmla="*/ 21 h 21"/>
                <a:gd name="T2" fmla="*/ 0 w 995"/>
                <a:gd name="T3" fmla="*/ 10 h 21"/>
                <a:gd name="T4" fmla="*/ 10 w 995"/>
                <a:gd name="T5" fmla="*/ 0 h 21"/>
                <a:gd name="T6" fmla="*/ 984 w 995"/>
                <a:gd name="T7" fmla="*/ 0 h 21"/>
                <a:gd name="T8" fmla="*/ 995 w 995"/>
                <a:gd name="T9" fmla="*/ 10 h 21"/>
                <a:gd name="T10" fmla="*/ 984 w 995"/>
                <a:gd name="T11" fmla="*/ 21 h 21"/>
                <a:gd name="T12" fmla="*/ 10 w 995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5" h="21">
                  <a:moveTo>
                    <a:pt x="10" y="21"/>
                  </a:moveTo>
                  <a:cubicBezTo>
                    <a:pt x="4" y="21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984" y="0"/>
                    <a:pt x="984" y="0"/>
                    <a:pt x="984" y="0"/>
                  </a:cubicBezTo>
                  <a:cubicBezTo>
                    <a:pt x="990" y="0"/>
                    <a:pt x="995" y="4"/>
                    <a:pt x="995" y="10"/>
                  </a:cubicBezTo>
                  <a:cubicBezTo>
                    <a:pt x="995" y="16"/>
                    <a:pt x="990" y="21"/>
                    <a:pt x="984" y="21"/>
                  </a:cubicBezTo>
                  <a:lnTo>
                    <a:pt x="10" y="21"/>
                  </a:lnTo>
                  <a:close/>
                </a:path>
              </a:pathLst>
            </a:custGeom>
            <a:solidFill>
              <a:srgbClr val="326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Sḻîďè"/>
            <p:cNvSpPr/>
            <p:nvPr/>
          </p:nvSpPr>
          <p:spPr bwMode="auto">
            <a:xfrm>
              <a:off x="8588375" y="3538538"/>
              <a:ext cx="1057275" cy="1543050"/>
            </a:xfrm>
            <a:custGeom>
              <a:avLst/>
              <a:gdLst>
                <a:gd name="T0" fmla="*/ 15 w 162"/>
                <a:gd name="T1" fmla="*/ 0 h 236"/>
                <a:gd name="T2" fmla="*/ 148 w 162"/>
                <a:gd name="T3" fmla="*/ 0 h 236"/>
                <a:gd name="T4" fmla="*/ 162 w 162"/>
                <a:gd name="T5" fmla="*/ 15 h 236"/>
                <a:gd name="T6" fmla="*/ 162 w 162"/>
                <a:gd name="T7" fmla="*/ 222 h 236"/>
                <a:gd name="T8" fmla="*/ 148 w 162"/>
                <a:gd name="T9" fmla="*/ 236 h 236"/>
                <a:gd name="T10" fmla="*/ 15 w 162"/>
                <a:gd name="T11" fmla="*/ 236 h 236"/>
                <a:gd name="T12" fmla="*/ 0 w 162"/>
                <a:gd name="T13" fmla="*/ 222 h 236"/>
                <a:gd name="T14" fmla="*/ 0 w 162"/>
                <a:gd name="T15" fmla="*/ 15 h 236"/>
                <a:gd name="T16" fmla="*/ 15 w 162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36">
                  <a:moveTo>
                    <a:pt x="15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56" y="0"/>
                    <a:pt x="162" y="7"/>
                    <a:pt x="162" y="15"/>
                  </a:cubicBezTo>
                  <a:cubicBezTo>
                    <a:pt x="162" y="222"/>
                    <a:pt x="162" y="222"/>
                    <a:pt x="162" y="222"/>
                  </a:cubicBezTo>
                  <a:cubicBezTo>
                    <a:pt x="162" y="230"/>
                    <a:pt x="156" y="236"/>
                    <a:pt x="148" y="236"/>
                  </a:cubicBezTo>
                  <a:cubicBezTo>
                    <a:pt x="15" y="236"/>
                    <a:pt x="15" y="236"/>
                    <a:pt x="15" y="236"/>
                  </a:cubicBezTo>
                  <a:cubicBezTo>
                    <a:pt x="7" y="236"/>
                    <a:pt x="0" y="230"/>
                    <a:pt x="0" y="2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FFC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$líḋè"/>
            <p:cNvSpPr/>
            <p:nvPr/>
          </p:nvSpPr>
          <p:spPr bwMode="auto">
            <a:xfrm>
              <a:off x="9117013" y="3538538"/>
              <a:ext cx="528638" cy="1543050"/>
            </a:xfrm>
            <a:custGeom>
              <a:avLst/>
              <a:gdLst>
                <a:gd name="T0" fmla="*/ 0 w 81"/>
                <a:gd name="T1" fmla="*/ 0 h 236"/>
                <a:gd name="T2" fmla="*/ 67 w 81"/>
                <a:gd name="T3" fmla="*/ 0 h 236"/>
                <a:gd name="T4" fmla="*/ 81 w 81"/>
                <a:gd name="T5" fmla="*/ 15 h 236"/>
                <a:gd name="T6" fmla="*/ 81 w 81"/>
                <a:gd name="T7" fmla="*/ 222 h 236"/>
                <a:gd name="T8" fmla="*/ 67 w 81"/>
                <a:gd name="T9" fmla="*/ 236 h 236"/>
                <a:gd name="T10" fmla="*/ 0 w 81"/>
                <a:gd name="T11" fmla="*/ 236 h 236"/>
                <a:gd name="T12" fmla="*/ 0 w 81"/>
                <a:gd name="T13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6">
                  <a:moveTo>
                    <a:pt x="0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7"/>
                    <a:pt x="81" y="15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81" y="230"/>
                    <a:pt x="75" y="236"/>
                    <a:pt x="67" y="236"/>
                  </a:cubicBezTo>
                  <a:cubicBezTo>
                    <a:pt x="0" y="236"/>
                    <a:pt x="0" y="236"/>
                    <a:pt x="0" y="2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ṩľíḓe"/>
            <p:cNvSpPr/>
            <p:nvPr/>
          </p:nvSpPr>
          <p:spPr bwMode="auto">
            <a:xfrm>
              <a:off x="8666163" y="3643313"/>
              <a:ext cx="908050" cy="365125"/>
            </a:xfrm>
            <a:custGeom>
              <a:avLst/>
              <a:gdLst>
                <a:gd name="T0" fmla="*/ 5 w 139"/>
                <a:gd name="T1" fmla="*/ 0 h 56"/>
                <a:gd name="T2" fmla="*/ 134 w 139"/>
                <a:gd name="T3" fmla="*/ 0 h 56"/>
                <a:gd name="T4" fmla="*/ 139 w 139"/>
                <a:gd name="T5" fmla="*/ 5 h 56"/>
                <a:gd name="T6" fmla="*/ 139 w 139"/>
                <a:gd name="T7" fmla="*/ 51 h 56"/>
                <a:gd name="T8" fmla="*/ 134 w 139"/>
                <a:gd name="T9" fmla="*/ 56 h 56"/>
                <a:gd name="T10" fmla="*/ 5 w 139"/>
                <a:gd name="T11" fmla="*/ 56 h 56"/>
                <a:gd name="T12" fmla="*/ 0 w 139"/>
                <a:gd name="T13" fmla="*/ 51 h 56"/>
                <a:gd name="T14" fmla="*/ 0 w 139"/>
                <a:gd name="T15" fmla="*/ 5 h 56"/>
                <a:gd name="T16" fmla="*/ 5 w 139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56">
                  <a:moveTo>
                    <a:pt x="5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39" y="54"/>
                    <a:pt x="136" y="56"/>
                    <a:pt x="13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56"/>
                    <a:pt x="0" y="54"/>
                    <a:pt x="0" y="5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ṣļïdè"/>
            <p:cNvSpPr/>
            <p:nvPr/>
          </p:nvSpPr>
          <p:spPr bwMode="auto">
            <a:xfrm>
              <a:off x="8693150" y="4113213"/>
              <a:ext cx="847725" cy="844550"/>
            </a:xfrm>
            <a:custGeom>
              <a:avLst/>
              <a:gdLst>
                <a:gd name="T0" fmla="*/ 0 w 534"/>
                <a:gd name="T1" fmla="*/ 0 h 532"/>
                <a:gd name="T2" fmla="*/ 135 w 534"/>
                <a:gd name="T3" fmla="*/ 0 h 532"/>
                <a:gd name="T4" fmla="*/ 135 w 534"/>
                <a:gd name="T5" fmla="*/ 136 h 532"/>
                <a:gd name="T6" fmla="*/ 0 w 534"/>
                <a:gd name="T7" fmla="*/ 136 h 532"/>
                <a:gd name="T8" fmla="*/ 0 w 534"/>
                <a:gd name="T9" fmla="*/ 0 h 532"/>
                <a:gd name="T10" fmla="*/ 398 w 534"/>
                <a:gd name="T11" fmla="*/ 392 h 532"/>
                <a:gd name="T12" fmla="*/ 534 w 534"/>
                <a:gd name="T13" fmla="*/ 392 h 532"/>
                <a:gd name="T14" fmla="*/ 534 w 534"/>
                <a:gd name="T15" fmla="*/ 532 h 532"/>
                <a:gd name="T16" fmla="*/ 398 w 534"/>
                <a:gd name="T17" fmla="*/ 532 h 532"/>
                <a:gd name="T18" fmla="*/ 398 w 534"/>
                <a:gd name="T19" fmla="*/ 392 h 532"/>
                <a:gd name="T20" fmla="*/ 197 w 534"/>
                <a:gd name="T21" fmla="*/ 392 h 532"/>
                <a:gd name="T22" fmla="*/ 337 w 534"/>
                <a:gd name="T23" fmla="*/ 392 h 532"/>
                <a:gd name="T24" fmla="*/ 337 w 534"/>
                <a:gd name="T25" fmla="*/ 532 h 532"/>
                <a:gd name="T26" fmla="*/ 197 w 534"/>
                <a:gd name="T27" fmla="*/ 532 h 532"/>
                <a:gd name="T28" fmla="*/ 197 w 534"/>
                <a:gd name="T29" fmla="*/ 392 h 532"/>
                <a:gd name="T30" fmla="*/ 0 w 534"/>
                <a:gd name="T31" fmla="*/ 392 h 532"/>
                <a:gd name="T32" fmla="*/ 135 w 534"/>
                <a:gd name="T33" fmla="*/ 392 h 532"/>
                <a:gd name="T34" fmla="*/ 135 w 534"/>
                <a:gd name="T35" fmla="*/ 532 h 532"/>
                <a:gd name="T36" fmla="*/ 0 w 534"/>
                <a:gd name="T37" fmla="*/ 532 h 532"/>
                <a:gd name="T38" fmla="*/ 0 w 534"/>
                <a:gd name="T39" fmla="*/ 392 h 532"/>
                <a:gd name="T40" fmla="*/ 398 w 534"/>
                <a:gd name="T41" fmla="*/ 198 h 532"/>
                <a:gd name="T42" fmla="*/ 534 w 534"/>
                <a:gd name="T43" fmla="*/ 198 h 532"/>
                <a:gd name="T44" fmla="*/ 534 w 534"/>
                <a:gd name="T45" fmla="*/ 338 h 532"/>
                <a:gd name="T46" fmla="*/ 398 w 534"/>
                <a:gd name="T47" fmla="*/ 338 h 532"/>
                <a:gd name="T48" fmla="*/ 398 w 534"/>
                <a:gd name="T49" fmla="*/ 198 h 532"/>
                <a:gd name="T50" fmla="*/ 197 w 534"/>
                <a:gd name="T51" fmla="*/ 198 h 532"/>
                <a:gd name="T52" fmla="*/ 337 w 534"/>
                <a:gd name="T53" fmla="*/ 198 h 532"/>
                <a:gd name="T54" fmla="*/ 337 w 534"/>
                <a:gd name="T55" fmla="*/ 338 h 532"/>
                <a:gd name="T56" fmla="*/ 197 w 534"/>
                <a:gd name="T57" fmla="*/ 338 h 532"/>
                <a:gd name="T58" fmla="*/ 197 w 534"/>
                <a:gd name="T59" fmla="*/ 198 h 532"/>
                <a:gd name="T60" fmla="*/ 0 w 534"/>
                <a:gd name="T61" fmla="*/ 198 h 532"/>
                <a:gd name="T62" fmla="*/ 135 w 534"/>
                <a:gd name="T63" fmla="*/ 198 h 532"/>
                <a:gd name="T64" fmla="*/ 135 w 534"/>
                <a:gd name="T65" fmla="*/ 338 h 532"/>
                <a:gd name="T66" fmla="*/ 0 w 534"/>
                <a:gd name="T67" fmla="*/ 338 h 532"/>
                <a:gd name="T68" fmla="*/ 0 w 534"/>
                <a:gd name="T69" fmla="*/ 198 h 532"/>
                <a:gd name="T70" fmla="*/ 398 w 534"/>
                <a:gd name="T71" fmla="*/ 0 h 532"/>
                <a:gd name="T72" fmla="*/ 534 w 534"/>
                <a:gd name="T73" fmla="*/ 0 h 532"/>
                <a:gd name="T74" fmla="*/ 534 w 534"/>
                <a:gd name="T75" fmla="*/ 136 h 532"/>
                <a:gd name="T76" fmla="*/ 398 w 534"/>
                <a:gd name="T77" fmla="*/ 136 h 532"/>
                <a:gd name="T78" fmla="*/ 398 w 534"/>
                <a:gd name="T79" fmla="*/ 0 h 532"/>
                <a:gd name="T80" fmla="*/ 197 w 534"/>
                <a:gd name="T81" fmla="*/ 0 h 532"/>
                <a:gd name="T82" fmla="*/ 337 w 534"/>
                <a:gd name="T83" fmla="*/ 0 h 532"/>
                <a:gd name="T84" fmla="*/ 337 w 534"/>
                <a:gd name="T85" fmla="*/ 136 h 532"/>
                <a:gd name="T86" fmla="*/ 197 w 534"/>
                <a:gd name="T87" fmla="*/ 136 h 532"/>
                <a:gd name="T88" fmla="*/ 197 w 534"/>
                <a:gd name="T8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4" h="532">
                  <a:moveTo>
                    <a:pt x="0" y="0"/>
                  </a:moveTo>
                  <a:lnTo>
                    <a:pt x="135" y="0"/>
                  </a:lnTo>
                  <a:lnTo>
                    <a:pt x="135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398" y="392"/>
                  </a:moveTo>
                  <a:lnTo>
                    <a:pt x="534" y="392"/>
                  </a:lnTo>
                  <a:lnTo>
                    <a:pt x="534" y="532"/>
                  </a:lnTo>
                  <a:lnTo>
                    <a:pt x="398" y="532"/>
                  </a:lnTo>
                  <a:lnTo>
                    <a:pt x="398" y="392"/>
                  </a:lnTo>
                  <a:close/>
                  <a:moveTo>
                    <a:pt x="197" y="392"/>
                  </a:moveTo>
                  <a:lnTo>
                    <a:pt x="337" y="392"/>
                  </a:lnTo>
                  <a:lnTo>
                    <a:pt x="337" y="532"/>
                  </a:lnTo>
                  <a:lnTo>
                    <a:pt x="197" y="532"/>
                  </a:lnTo>
                  <a:lnTo>
                    <a:pt x="197" y="392"/>
                  </a:lnTo>
                  <a:close/>
                  <a:moveTo>
                    <a:pt x="0" y="392"/>
                  </a:moveTo>
                  <a:lnTo>
                    <a:pt x="135" y="392"/>
                  </a:lnTo>
                  <a:lnTo>
                    <a:pt x="135" y="532"/>
                  </a:lnTo>
                  <a:lnTo>
                    <a:pt x="0" y="532"/>
                  </a:lnTo>
                  <a:lnTo>
                    <a:pt x="0" y="392"/>
                  </a:lnTo>
                  <a:close/>
                  <a:moveTo>
                    <a:pt x="398" y="198"/>
                  </a:moveTo>
                  <a:lnTo>
                    <a:pt x="534" y="198"/>
                  </a:lnTo>
                  <a:lnTo>
                    <a:pt x="534" y="338"/>
                  </a:lnTo>
                  <a:lnTo>
                    <a:pt x="398" y="338"/>
                  </a:lnTo>
                  <a:lnTo>
                    <a:pt x="398" y="198"/>
                  </a:lnTo>
                  <a:close/>
                  <a:moveTo>
                    <a:pt x="197" y="198"/>
                  </a:moveTo>
                  <a:lnTo>
                    <a:pt x="337" y="198"/>
                  </a:lnTo>
                  <a:lnTo>
                    <a:pt x="337" y="338"/>
                  </a:lnTo>
                  <a:lnTo>
                    <a:pt x="197" y="338"/>
                  </a:lnTo>
                  <a:lnTo>
                    <a:pt x="197" y="198"/>
                  </a:lnTo>
                  <a:close/>
                  <a:moveTo>
                    <a:pt x="0" y="198"/>
                  </a:moveTo>
                  <a:lnTo>
                    <a:pt x="135" y="198"/>
                  </a:lnTo>
                  <a:lnTo>
                    <a:pt x="135" y="338"/>
                  </a:lnTo>
                  <a:lnTo>
                    <a:pt x="0" y="338"/>
                  </a:lnTo>
                  <a:lnTo>
                    <a:pt x="0" y="198"/>
                  </a:lnTo>
                  <a:close/>
                  <a:moveTo>
                    <a:pt x="398" y="0"/>
                  </a:moveTo>
                  <a:lnTo>
                    <a:pt x="534" y="0"/>
                  </a:lnTo>
                  <a:lnTo>
                    <a:pt x="534" y="136"/>
                  </a:lnTo>
                  <a:lnTo>
                    <a:pt x="398" y="136"/>
                  </a:lnTo>
                  <a:lnTo>
                    <a:pt x="398" y="0"/>
                  </a:lnTo>
                  <a:close/>
                  <a:moveTo>
                    <a:pt x="197" y="0"/>
                  </a:moveTo>
                  <a:lnTo>
                    <a:pt x="337" y="0"/>
                  </a:lnTo>
                  <a:lnTo>
                    <a:pt x="337" y="136"/>
                  </a:lnTo>
                  <a:lnTo>
                    <a:pt x="197" y="136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s1ïḑè"/>
            <p:cNvSpPr/>
            <p:nvPr/>
          </p:nvSpPr>
          <p:spPr bwMode="auto">
            <a:xfrm>
              <a:off x="9188450" y="3708400"/>
              <a:ext cx="293688" cy="241300"/>
            </a:xfrm>
            <a:custGeom>
              <a:avLst/>
              <a:gdLst>
                <a:gd name="T0" fmla="*/ 74 w 185"/>
                <a:gd name="T1" fmla="*/ 4 h 152"/>
                <a:gd name="T2" fmla="*/ 12 w 185"/>
                <a:gd name="T3" fmla="*/ 12 h 152"/>
                <a:gd name="T4" fmla="*/ 12 w 185"/>
                <a:gd name="T5" fmla="*/ 0 h 152"/>
                <a:gd name="T6" fmla="*/ 82 w 185"/>
                <a:gd name="T7" fmla="*/ 12 h 152"/>
                <a:gd name="T8" fmla="*/ 78 w 185"/>
                <a:gd name="T9" fmla="*/ 74 h 152"/>
                <a:gd name="T10" fmla="*/ 70 w 185"/>
                <a:gd name="T11" fmla="*/ 12 h 152"/>
                <a:gd name="T12" fmla="*/ 82 w 185"/>
                <a:gd name="T13" fmla="*/ 12 h 152"/>
                <a:gd name="T14" fmla="*/ 12 w 185"/>
                <a:gd name="T15" fmla="*/ 66 h 152"/>
                <a:gd name="T16" fmla="*/ 0 w 185"/>
                <a:gd name="T17" fmla="*/ 66 h 152"/>
                <a:gd name="T18" fmla="*/ 8 w 185"/>
                <a:gd name="T19" fmla="*/ 4 h 152"/>
                <a:gd name="T20" fmla="*/ 82 w 185"/>
                <a:gd name="T21" fmla="*/ 82 h 152"/>
                <a:gd name="T22" fmla="*/ 78 w 185"/>
                <a:gd name="T23" fmla="*/ 144 h 152"/>
                <a:gd name="T24" fmla="*/ 70 w 185"/>
                <a:gd name="T25" fmla="*/ 82 h 152"/>
                <a:gd name="T26" fmla="*/ 82 w 185"/>
                <a:gd name="T27" fmla="*/ 82 h 152"/>
                <a:gd name="T28" fmla="*/ 74 w 185"/>
                <a:gd name="T29" fmla="*/ 144 h 152"/>
                <a:gd name="T30" fmla="*/ 12 w 185"/>
                <a:gd name="T31" fmla="*/ 148 h 152"/>
                <a:gd name="T32" fmla="*/ 12 w 185"/>
                <a:gd name="T33" fmla="*/ 136 h 152"/>
                <a:gd name="T34" fmla="*/ 70 w 185"/>
                <a:gd name="T35" fmla="*/ 70 h 152"/>
                <a:gd name="T36" fmla="*/ 70 w 185"/>
                <a:gd name="T37" fmla="*/ 78 h 152"/>
                <a:gd name="T38" fmla="*/ 8 w 185"/>
                <a:gd name="T39" fmla="*/ 74 h 152"/>
                <a:gd name="T40" fmla="*/ 70 w 185"/>
                <a:gd name="T41" fmla="*/ 70 h 152"/>
                <a:gd name="T42" fmla="*/ 177 w 185"/>
                <a:gd name="T43" fmla="*/ 4 h 152"/>
                <a:gd name="T44" fmla="*/ 115 w 185"/>
                <a:gd name="T45" fmla="*/ 12 h 152"/>
                <a:gd name="T46" fmla="*/ 115 w 185"/>
                <a:gd name="T47" fmla="*/ 0 h 152"/>
                <a:gd name="T48" fmla="*/ 185 w 185"/>
                <a:gd name="T49" fmla="*/ 12 h 152"/>
                <a:gd name="T50" fmla="*/ 181 w 185"/>
                <a:gd name="T51" fmla="*/ 74 h 152"/>
                <a:gd name="T52" fmla="*/ 173 w 185"/>
                <a:gd name="T53" fmla="*/ 12 h 152"/>
                <a:gd name="T54" fmla="*/ 185 w 185"/>
                <a:gd name="T55" fmla="*/ 12 h 152"/>
                <a:gd name="T56" fmla="*/ 115 w 185"/>
                <a:gd name="T57" fmla="*/ 140 h 152"/>
                <a:gd name="T58" fmla="*/ 103 w 185"/>
                <a:gd name="T59" fmla="*/ 140 h 152"/>
                <a:gd name="T60" fmla="*/ 111 w 185"/>
                <a:gd name="T61" fmla="*/ 78 h 152"/>
                <a:gd name="T62" fmla="*/ 115 w 185"/>
                <a:gd name="T63" fmla="*/ 12 h 152"/>
                <a:gd name="T64" fmla="*/ 111 w 185"/>
                <a:gd name="T65" fmla="*/ 74 h 152"/>
                <a:gd name="T66" fmla="*/ 103 w 185"/>
                <a:gd name="T67" fmla="*/ 12 h 152"/>
                <a:gd name="T68" fmla="*/ 115 w 185"/>
                <a:gd name="T69" fmla="*/ 12 h 152"/>
                <a:gd name="T70" fmla="*/ 185 w 185"/>
                <a:gd name="T71" fmla="*/ 140 h 152"/>
                <a:gd name="T72" fmla="*/ 173 w 185"/>
                <a:gd name="T73" fmla="*/ 140 h 152"/>
                <a:gd name="T74" fmla="*/ 181 w 185"/>
                <a:gd name="T75" fmla="*/ 78 h 152"/>
                <a:gd name="T76" fmla="*/ 173 w 185"/>
                <a:gd name="T77" fmla="*/ 140 h 152"/>
                <a:gd name="T78" fmla="*/ 173 w 185"/>
                <a:gd name="T79" fmla="*/ 152 h 152"/>
                <a:gd name="T80" fmla="*/ 111 w 185"/>
                <a:gd name="T81" fmla="*/ 144 h 152"/>
                <a:gd name="T82" fmla="*/ 173 w 185"/>
                <a:gd name="T83" fmla="*/ 140 h 152"/>
                <a:gd name="T84" fmla="*/ 148 w 185"/>
                <a:gd name="T85" fmla="*/ 86 h 152"/>
                <a:gd name="T86" fmla="*/ 119 w 185"/>
                <a:gd name="T87" fmla="*/ 136 h 152"/>
                <a:gd name="T88" fmla="*/ 136 w 185"/>
                <a:gd name="T89" fmla="*/ 82 h 152"/>
                <a:gd name="T90" fmla="*/ 169 w 185"/>
                <a:gd name="T91" fmla="*/ 16 h 152"/>
                <a:gd name="T92" fmla="*/ 152 w 185"/>
                <a:gd name="T93" fmla="*/ 70 h 152"/>
                <a:gd name="T94" fmla="*/ 144 w 185"/>
                <a:gd name="T95" fmla="*/ 66 h 152"/>
                <a:gd name="T96" fmla="*/ 169 w 185"/>
                <a:gd name="T97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52">
                  <a:moveTo>
                    <a:pt x="70" y="0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12" y="12"/>
                  </a:lnTo>
                  <a:lnTo>
                    <a:pt x="8" y="4"/>
                  </a:lnTo>
                  <a:lnTo>
                    <a:pt x="12" y="0"/>
                  </a:lnTo>
                  <a:lnTo>
                    <a:pt x="70" y="0"/>
                  </a:lnTo>
                  <a:close/>
                  <a:moveTo>
                    <a:pt x="82" y="12"/>
                  </a:moveTo>
                  <a:lnTo>
                    <a:pt x="82" y="66"/>
                  </a:lnTo>
                  <a:lnTo>
                    <a:pt x="78" y="74"/>
                  </a:lnTo>
                  <a:lnTo>
                    <a:pt x="70" y="66"/>
                  </a:lnTo>
                  <a:lnTo>
                    <a:pt x="70" y="12"/>
                  </a:lnTo>
                  <a:lnTo>
                    <a:pt x="78" y="4"/>
                  </a:lnTo>
                  <a:lnTo>
                    <a:pt x="82" y="12"/>
                  </a:lnTo>
                  <a:close/>
                  <a:moveTo>
                    <a:pt x="12" y="12"/>
                  </a:moveTo>
                  <a:lnTo>
                    <a:pt x="12" y="66"/>
                  </a:lnTo>
                  <a:lnTo>
                    <a:pt x="8" y="74"/>
                  </a:lnTo>
                  <a:lnTo>
                    <a:pt x="0" y="66"/>
                  </a:lnTo>
                  <a:lnTo>
                    <a:pt x="0" y="12"/>
                  </a:lnTo>
                  <a:lnTo>
                    <a:pt x="8" y="4"/>
                  </a:lnTo>
                  <a:lnTo>
                    <a:pt x="12" y="12"/>
                  </a:lnTo>
                  <a:close/>
                  <a:moveTo>
                    <a:pt x="82" y="82"/>
                  </a:moveTo>
                  <a:lnTo>
                    <a:pt x="82" y="136"/>
                  </a:lnTo>
                  <a:lnTo>
                    <a:pt x="78" y="144"/>
                  </a:lnTo>
                  <a:lnTo>
                    <a:pt x="70" y="136"/>
                  </a:lnTo>
                  <a:lnTo>
                    <a:pt x="70" y="82"/>
                  </a:lnTo>
                  <a:lnTo>
                    <a:pt x="78" y="74"/>
                  </a:lnTo>
                  <a:lnTo>
                    <a:pt x="82" y="82"/>
                  </a:lnTo>
                  <a:close/>
                  <a:moveTo>
                    <a:pt x="70" y="136"/>
                  </a:moveTo>
                  <a:lnTo>
                    <a:pt x="74" y="144"/>
                  </a:lnTo>
                  <a:lnTo>
                    <a:pt x="70" y="148"/>
                  </a:lnTo>
                  <a:lnTo>
                    <a:pt x="12" y="148"/>
                  </a:lnTo>
                  <a:lnTo>
                    <a:pt x="8" y="144"/>
                  </a:lnTo>
                  <a:lnTo>
                    <a:pt x="12" y="136"/>
                  </a:lnTo>
                  <a:lnTo>
                    <a:pt x="70" y="136"/>
                  </a:lnTo>
                  <a:close/>
                  <a:moveTo>
                    <a:pt x="70" y="70"/>
                  </a:moveTo>
                  <a:lnTo>
                    <a:pt x="74" y="74"/>
                  </a:lnTo>
                  <a:lnTo>
                    <a:pt x="70" y="78"/>
                  </a:lnTo>
                  <a:lnTo>
                    <a:pt x="12" y="78"/>
                  </a:lnTo>
                  <a:lnTo>
                    <a:pt x="8" y="74"/>
                  </a:lnTo>
                  <a:lnTo>
                    <a:pt x="12" y="70"/>
                  </a:lnTo>
                  <a:lnTo>
                    <a:pt x="70" y="70"/>
                  </a:lnTo>
                  <a:close/>
                  <a:moveTo>
                    <a:pt x="173" y="0"/>
                  </a:moveTo>
                  <a:lnTo>
                    <a:pt x="177" y="4"/>
                  </a:lnTo>
                  <a:lnTo>
                    <a:pt x="173" y="12"/>
                  </a:lnTo>
                  <a:lnTo>
                    <a:pt x="115" y="12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73" y="0"/>
                  </a:lnTo>
                  <a:close/>
                  <a:moveTo>
                    <a:pt x="185" y="12"/>
                  </a:moveTo>
                  <a:lnTo>
                    <a:pt x="185" y="70"/>
                  </a:lnTo>
                  <a:lnTo>
                    <a:pt x="181" y="74"/>
                  </a:lnTo>
                  <a:lnTo>
                    <a:pt x="173" y="70"/>
                  </a:lnTo>
                  <a:lnTo>
                    <a:pt x="173" y="12"/>
                  </a:lnTo>
                  <a:lnTo>
                    <a:pt x="181" y="8"/>
                  </a:lnTo>
                  <a:lnTo>
                    <a:pt x="185" y="12"/>
                  </a:lnTo>
                  <a:close/>
                  <a:moveTo>
                    <a:pt x="115" y="82"/>
                  </a:moveTo>
                  <a:lnTo>
                    <a:pt x="115" y="140"/>
                  </a:lnTo>
                  <a:lnTo>
                    <a:pt x="111" y="144"/>
                  </a:lnTo>
                  <a:lnTo>
                    <a:pt x="103" y="140"/>
                  </a:lnTo>
                  <a:lnTo>
                    <a:pt x="103" y="82"/>
                  </a:lnTo>
                  <a:lnTo>
                    <a:pt x="111" y="78"/>
                  </a:lnTo>
                  <a:lnTo>
                    <a:pt x="115" y="82"/>
                  </a:lnTo>
                  <a:close/>
                  <a:moveTo>
                    <a:pt x="115" y="12"/>
                  </a:moveTo>
                  <a:lnTo>
                    <a:pt x="115" y="70"/>
                  </a:lnTo>
                  <a:lnTo>
                    <a:pt x="111" y="74"/>
                  </a:lnTo>
                  <a:lnTo>
                    <a:pt x="103" y="70"/>
                  </a:lnTo>
                  <a:lnTo>
                    <a:pt x="103" y="12"/>
                  </a:lnTo>
                  <a:lnTo>
                    <a:pt x="111" y="8"/>
                  </a:lnTo>
                  <a:lnTo>
                    <a:pt x="115" y="12"/>
                  </a:lnTo>
                  <a:close/>
                  <a:moveTo>
                    <a:pt x="185" y="82"/>
                  </a:moveTo>
                  <a:lnTo>
                    <a:pt x="185" y="140"/>
                  </a:lnTo>
                  <a:lnTo>
                    <a:pt x="181" y="144"/>
                  </a:lnTo>
                  <a:lnTo>
                    <a:pt x="173" y="140"/>
                  </a:lnTo>
                  <a:lnTo>
                    <a:pt x="173" y="82"/>
                  </a:lnTo>
                  <a:lnTo>
                    <a:pt x="181" y="78"/>
                  </a:lnTo>
                  <a:lnTo>
                    <a:pt x="185" y="82"/>
                  </a:lnTo>
                  <a:close/>
                  <a:moveTo>
                    <a:pt x="173" y="140"/>
                  </a:moveTo>
                  <a:lnTo>
                    <a:pt x="177" y="144"/>
                  </a:lnTo>
                  <a:lnTo>
                    <a:pt x="173" y="152"/>
                  </a:lnTo>
                  <a:lnTo>
                    <a:pt x="115" y="152"/>
                  </a:lnTo>
                  <a:lnTo>
                    <a:pt x="111" y="144"/>
                  </a:lnTo>
                  <a:lnTo>
                    <a:pt x="115" y="140"/>
                  </a:lnTo>
                  <a:lnTo>
                    <a:pt x="173" y="140"/>
                  </a:lnTo>
                  <a:close/>
                  <a:moveTo>
                    <a:pt x="144" y="78"/>
                  </a:moveTo>
                  <a:lnTo>
                    <a:pt x="148" y="86"/>
                  </a:lnTo>
                  <a:lnTo>
                    <a:pt x="127" y="132"/>
                  </a:lnTo>
                  <a:lnTo>
                    <a:pt x="119" y="136"/>
                  </a:lnTo>
                  <a:lnTo>
                    <a:pt x="119" y="128"/>
                  </a:lnTo>
                  <a:lnTo>
                    <a:pt x="136" y="82"/>
                  </a:lnTo>
                  <a:lnTo>
                    <a:pt x="144" y="78"/>
                  </a:lnTo>
                  <a:close/>
                  <a:moveTo>
                    <a:pt x="169" y="16"/>
                  </a:moveTo>
                  <a:lnTo>
                    <a:pt x="173" y="25"/>
                  </a:lnTo>
                  <a:lnTo>
                    <a:pt x="152" y="70"/>
                  </a:lnTo>
                  <a:lnTo>
                    <a:pt x="144" y="74"/>
                  </a:lnTo>
                  <a:lnTo>
                    <a:pt x="144" y="66"/>
                  </a:lnTo>
                  <a:lnTo>
                    <a:pt x="160" y="20"/>
                  </a:lnTo>
                  <a:lnTo>
                    <a:pt x="169" y="16"/>
                  </a:lnTo>
                  <a:close/>
                </a:path>
              </a:pathLst>
            </a:custGeom>
            <a:solidFill>
              <a:srgbClr val="FFA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ldLvl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索引应用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32856" y="1867254"/>
            <a:ext cx="4580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df.语文['小红']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df['语文']['小红']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df['小红']['语文']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df.loc['小红']['语文']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df.iloc[0].语文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df.iloc[0].['语文']</a:t>
            </a: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rgbClr val="9CD7E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457200" algn="just" eaLnBrk="1" fontAlgn="auto" latinLnBrk="0" hangingPunct="1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9CD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执行上面示例代码，输出结果如下</a:t>
            </a:r>
          </a:p>
        </p:txBody>
      </p:sp>
      <p:sp>
        <p:nvSpPr>
          <p:cNvPr id="4" name="矩形 3"/>
          <p:cNvSpPr/>
          <p:nvPr/>
        </p:nvSpPr>
        <p:spPr>
          <a:xfrm>
            <a:off x="1919536" y="1700808"/>
            <a:ext cx="4393822" cy="3168352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2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392144" y="1412776"/>
            <a:ext cx="2595471" cy="4176464"/>
            <a:chOff x="4604207" y="1268760"/>
            <a:chExt cx="2983586" cy="4800993"/>
          </a:xfrm>
        </p:grpSpPr>
        <p:grpSp>
          <p:nvGrpSpPr>
            <p:cNvPr id="6" name="îSlíḍe"/>
            <p:cNvGrpSpPr/>
            <p:nvPr/>
          </p:nvGrpSpPr>
          <p:grpSpPr>
            <a:xfrm>
              <a:off x="6034334" y="4147024"/>
              <a:ext cx="166393" cy="582374"/>
              <a:chOff x="2752726" y="4344988"/>
              <a:chExt cx="184150" cy="64452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210" name="íṥļiḓé"/>
              <p:cNvSpPr/>
              <p:nvPr/>
            </p:nvSpPr>
            <p:spPr bwMode="auto">
              <a:xfrm>
                <a:off x="2762251" y="4427538"/>
                <a:ext cx="174625" cy="519113"/>
              </a:xfrm>
              <a:custGeom>
                <a:avLst/>
                <a:gdLst>
                  <a:gd name="T0" fmla="*/ 34 w 110"/>
                  <a:gd name="T1" fmla="*/ 267 h 327"/>
                  <a:gd name="T2" fmla="*/ 67 w 110"/>
                  <a:gd name="T3" fmla="*/ 327 h 327"/>
                  <a:gd name="T4" fmla="*/ 95 w 110"/>
                  <a:gd name="T5" fmla="*/ 323 h 327"/>
                  <a:gd name="T6" fmla="*/ 110 w 110"/>
                  <a:gd name="T7" fmla="*/ 256 h 327"/>
                  <a:gd name="T8" fmla="*/ 76 w 110"/>
                  <a:gd name="T9" fmla="*/ 0 h 327"/>
                  <a:gd name="T10" fmla="*/ 0 w 110"/>
                  <a:gd name="T11" fmla="*/ 10 h 327"/>
                  <a:gd name="T12" fmla="*/ 34 w 110"/>
                  <a:gd name="T13" fmla="*/ 26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327">
                    <a:moveTo>
                      <a:pt x="34" y="267"/>
                    </a:moveTo>
                    <a:lnTo>
                      <a:pt x="67" y="327"/>
                    </a:lnTo>
                    <a:lnTo>
                      <a:pt x="95" y="323"/>
                    </a:lnTo>
                    <a:lnTo>
                      <a:pt x="110" y="256"/>
                    </a:lnTo>
                    <a:lnTo>
                      <a:pt x="76" y="0"/>
                    </a:lnTo>
                    <a:lnTo>
                      <a:pt x="0" y="10"/>
                    </a:lnTo>
                    <a:lnTo>
                      <a:pt x="34" y="2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i$ľîḑè"/>
              <p:cNvSpPr/>
              <p:nvPr/>
            </p:nvSpPr>
            <p:spPr bwMode="auto">
              <a:xfrm>
                <a:off x="2754313" y="4344988"/>
                <a:ext cx="128588" cy="146050"/>
              </a:xfrm>
              <a:custGeom>
                <a:avLst/>
                <a:gdLst>
                  <a:gd name="T0" fmla="*/ 5 w 81"/>
                  <a:gd name="T1" fmla="*/ 58 h 92"/>
                  <a:gd name="T2" fmla="*/ 5 w 81"/>
                  <a:gd name="T3" fmla="*/ 58 h 92"/>
                  <a:gd name="T4" fmla="*/ 7 w 81"/>
                  <a:gd name="T5" fmla="*/ 66 h 92"/>
                  <a:gd name="T6" fmla="*/ 10 w 81"/>
                  <a:gd name="T7" fmla="*/ 73 h 92"/>
                  <a:gd name="T8" fmla="*/ 15 w 81"/>
                  <a:gd name="T9" fmla="*/ 78 h 92"/>
                  <a:gd name="T10" fmla="*/ 20 w 81"/>
                  <a:gd name="T11" fmla="*/ 84 h 92"/>
                  <a:gd name="T12" fmla="*/ 26 w 81"/>
                  <a:gd name="T13" fmla="*/ 88 h 92"/>
                  <a:gd name="T14" fmla="*/ 33 w 81"/>
                  <a:gd name="T15" fmla="*/ 90 h 92"/>
                  <a:gd name="T16" fmla="*/ 39 w 81"/>
                  <a:gd name="T17" fmla="*/ 92 h 92"/>
                  <a:gd name="T18" fmla="*/ 47 w 81"/>
                  <a:gd name="T19" fmla="*/ 90 h 92"/>
                  <a:gd name="T20" fmla="*/ 49 w 81"/>
                  <a:gd name="T21" fmla="*/ 90 h 92"/>
                  <a:gd name="T22" fmla="*/ 49 w 81"/>
                  <a:gd name="T23" fmla="*/ 90 h 92"/>
                  <a:gd name="T24" fmla="*/ 56 w 81"/>
                  <a:gd name="T25" fmla="*/ 89 h 92"/>
                  <a:gd name="T26" fmla="*/ 62 w 81"/>
                  <a:gd name="T27" fmla="*/ 86 h 92"/>
                  <a:gd name="T28" fmla="*/ 69 w 81"/>
                  <a:gd name="T29" fmla="*/ 81 h 92"/>
                  <a:gd name="T30" fmla="*/ 73 w 81"/>
                  <a:gd name="T31" fmla="*/ 77 h 92"/>
                  <a:gd name="T32" fmla="*/ 77 w 81"/>
                  <a:gd name="T33" fmla="*/ 70 h 92"/>
                  <a:gd name="T34" fmla="*/ 80 w 81"/>
                  <a:gd name="T35" fmla="*/ 63 h 92"/>
                  <a:gd name="T36" fmla="*/ 81 w 81"/>
                  <a:gd name="T37" fmla="*/ 56 h 92"/>
                  <a:gd name="T38" fmla="*/ 81 w 81"/>
                  <a:gd name="T39" fmla="*/ 48 h 92"/>
                  <a:gd name="T40" fmla="*/ 76 w 81"/>
                  <a:gd name="T41" fmla="*/ 13 h 92"/>
                  <a:gd name="T42" fmla="*/ 76 w 81"/>
                  <a:gd name="T43" fmla="*/ 13 h 92"/>
                  <a:gd name="T44" fmla="*/ 75 w 81"/>
                  <a:gd name="T45" fmla="*/ 8 h 92"/>
                  <a:gd name="T46" fmla="*/ 72 w 81"/>
                  <a:gd name="T47" fmla="*/ 2 h 92"/>
                  <a:gd name="T48" fmla="*/ 68 w 81"/>
                  <a:gd name="T49" fmla="*/ 1 h 92"/>
                  <a:gd name="T50" fmla="*/ 64 w 81"/>
                  <a:gd name="T51" fmla="*/ 0 h 92"/>
                  <a:gd name="T52" fmla="*/ 51 w 81"/>
                  <a:gd name="T53" fmla="*/ 0 h 92"/>
                  <a:gd name="T54" fmla="*/ 37 w 81"/>
                  <a:gd name="T55" fmla="*/ 2 h 92"/>
                  <a:gd name="T56" fmla="*/ 35 w 81"/>
                  <a:gd name="T57" fmla="*/ 2 h 92"/>
                  <a:gd name="T58" fmla="*/ 35 w 81"/>
                  <a:gd name="T59" fmla="*/ 2 h 92"/>
                  <a:gd name="T60" fmla="*/ 22 w 81"/>
                  <a:gd name="T61" fmla="*/ 4 h 92"/>
                  <a:gd name="T62" fmla="*/ 10 w 81"/>
                  <a:gd name="T63" fmla="*/ 6 h 92"/>
                  <a:gd name="T64" fmla="*/ 5 w 81"/>
                  <a:gd name="T65" fmla="*/ 9 h 92"/>
                  <a:gd name="T66" fmla="*/ 3 w 81"/>
                  <a:gd name="T67" fmla="*/ 12 h 92"/>
                  <a:gd name="T68" fmla="*/ 0 w 81"/>
                  <a:gd name="T69" fmla="*/ 17 h 92"/>
                  <a:gd name="T70" fmla="*/ 0 w 81"/>
                  <a:gd name="T71" fmla="*/ 24 h 92"/>
                  <a:gd name="T72" fmla="*/ 5 w 81"/>
                  <a:gd name="T73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92">
                    <a:moveTo>
                      <a:pt x="5" y="58"/>
                    </a:moveTo>
                    <a:lnTo>
                      <a:pt x="5" y="58"/>
                    </a:lnTo>
                    <a:lnTo>
                      <a:pt x="7" y="66"/>
                    </a:lnTo>
                    <a:lnTo>
                      <a:pt x="10" y="73"/>
                    </a:lnTo>
                    <a:lnTo>
                      <a:pt x="15" y="78"/>
                    </a:lnTo>
                    <a:lnTo>
                      <a:pt x="20" y="84"/>
                    </a:lnTo>
                    <a:lnTo>
                      <a:pt x="26" y="88"/>
                    </a:lnTo>
                    <a:lnTo>
                      <a:pt x="33" y="90"/>
                    </a:lnTo>
                    <a:lnTo>
                      <a:pt x="39" y="92"/>
                    </a:lnTo>
                    <a:lnTo>
                      <a:pt x="47" y="90"/>
                    </a:lnTo>
                    <a:lnTo>
                      <a:pt x="49" y="90"/>
                    </a:lnTo>
                    <a:lnTo>
                      <a:pt x="49" y="90"/>
                    </a:lnTo>
                    <a:lnTo>
                      <a:pt x="56" y="89"/>
                    </a:lnTo>
                    <a:lnTo>
                      <a:pt x="62" y="86"/>
                    </a:lnTo>
                    <a:lnTo>
                      <a:pt x="69" y="81"/>
                    </a:lnTo>
                    <a:lnTo>
                      <a:pt x="73" y="77"/>
                    </a:lnTo>
                    <a:lnTo>
                      <a:pt x="77" y="70"/>
                    </a:lnTo>
                    <a:lnTo>
                      <a:pt x="80" y="63"/>
                    </a:lnTo>
                    <a:lnTo>
                      <a:pt x="81" y="56"/>
                    </a:lnTo>
                    <a:lnTo>
                      <a:pt x="81" y="48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51" y="0"/>
                    </a:lnTo>
                    <a:lnTo>
                      <a:pt x="37" y="2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22" y="4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slîďè"/>
              <p:cNvSpPr/>
              <p:nvPr/>
            </p:nvSpPr>
            <p:spPr bwMode="auto">
              <a:xfrm>
                <a:off x="2752726" y="4394200"/>
                <a:ext cx="149225" cy="142875"/>
              </a:xfrm>
              <a:custGeom>
                <a:avLst/>
                <a:gdLst>
                  <a:gd name="T0" fmla="*/ 11 w 94"/>
                  <a:gd name="T1" fmla="*/ 90 h 90"/>
                  <a:gd name="T2" fmla="*/ 94 w 94"/>
                  <a:gd name="T3" fmla="*/ 80 h 90"/>
                  <a:gd name="T4" fmla="*/ 84 w 94"/>
                  <a:gd name="T5" fmla="*/ 0 h 90"/>
                  <a:gd name="T6" fmla="*/ 0 w 94"/>
                  <a:gd name="T7" fmla="*/ 11 h 90"/>
                  <a:gd name="T8" fmla="*/ 11 w 94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0">
                    <a:moveTo>
                      <a:pt x="11" y="90"/>
                    </a:moveTo>
                    <a:lnTo>
                      <a:pt x="94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ïṥľïḓé"/>
              <p:cNvSpPr/>
              <p:nvPr/>
            </p:nvSpPr>
            <p:spPr bwMode="auto">
              <a:xfrm>
                <a:off x="2868613" y="4933950"/>
                <a:ext cx="44450" cy="55563"/>
              </a:xfrm>
              <a:custGeom>
                <a:avLst/>
                <a:gdLst>
                  <a:gd name="T0" fmla="*/ 28 w 28"/>
                  <a:gd name="T1" fmla="*/ 2 h 35"/>
                  <a:gd name="T2" fmla="*/ 28 w 28"/>
                  <a:gd name="T3" fmla="*/ 2 h 35"/>
                  <a:gd name="T4" fmla="*/ 27 w 28"/>
                  <a:gd name="T5" fmla="*/ 14 h 35"/>
                  <a:gd name="T6" fmla="*/ 21 w 28"/>
                  <a:gd name="T7" fmla="*/ 31 h 35"/>
                  <a:gd name="T8" fmla="*/ 21 w 28"/>
                  <a:gd name="T9" fmla="*/ 31 h 35"/>
                  <a:gd name="T10" fmla="*/ 20 w 28"/>
                  <a:gd name="T11" fmla="*/ 35 h 35"/>
                  <a:gd name="T12" fmla="*/ 19 w 28"/>
                  <a:gd name="T13" fmla="*/ 35 h 35"/>
                  <a:gd name="T14" fmla="*/ 16 w 28"/>
                  <a:gd name="T15" fmla="*/ 35 h 35"/>
                  <a:gd name="T16" fmla="*/ 13 w 28"/>
                  <a:gd name="T17" fmla="*/ 32 h 35"/>
                  <a:gd name="T18" fmla="*/ 11 w 28"/>
                  <a:gd name="T19" fmla="*/ 27 h 35"/>
                  <a:gd name="T20" fmla="*/ 0 w 28"/>
                  <a:gd name="T21" fmla="*/ 8 h 35"/>
                  <a:gd name="T22" fmla="*/ 0 w 28"/>
                  <a:gd name="T23" fmla="*/ 8 h 35"/>
                  <a:gd name="T24" fmla="*/ 3 w 28"/>
                  <a:gd name="T25" fmla="*/ 5 h 35"/>
                  <a:gd name="T26" fmla="*/ 8 w 28"/>
                  <a:gd name="T27" fmla="*/ 2 h 35"/>
                  <a:gd name="T28" fmla="*/ 12 w 28"/>
                  <a:gd name="T29" fmla="*/ 1 h 35"/>
                  <a:gd name="T30" fmla="*/ 16 w 28"/>
                  <a:gd name="T31" fmla="*/ 0 h 35"/>
                  <a:gd name="T32" fmla="*/ 23 w 28"/>
                  <a:gd name="T33" fmla="*/ 0 h 35"/>
                  <a:gd name="T34" fmla="*/ 28 w 28"/>
                  <a:gd name="T35" fmla="*/ 2 h 35"/>
                  <a:gd name="T36" fmla="*/ 28 w 28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35">
                    <a:moveTo>
                      <a:pt x="28" y="2"/>
                    </a:moveTo>
                    <a:lnTo>
                      <a:pt x="28" y="2"/>
                    </a:lnTo>
                    <a:lnTo>
                      <a:pt x="27" y="14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0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3" y="32"/>
                    </a:lnTo>
                    <a:lnTo>
                      <a:pt x="11" y="2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ïşľïḍê"/>
            <p:cNvGrpSpPr/>
            <p:nvPr/>
          </p:nvGrpSpPr>
          <p:grpSpPr bwMode="auto">
            <a:xfrm>
              <a:off x="5483505" y="4676934"/>
              <a:ext cx="1278065" cy="1392819"/>
              <a:chOff x="2143126" y="4930775"/>
              <a:chExt cx="1414463" cy="1541463"/>
            </a:xfrm>
          </p:grpSpPr>
          <p:sp>
            <p:nvSpPr>
              <p:cNvPr id="113" name="ïṧḷidé"/>
              <p:cNvSpPr/>
              <p:nvPr/>
            </p:nvSpPr>
            <p:spPr bwMode="auto">
              <a:xfrm>
                <a:off x="2143126" y="5083175"/>
                <a:ext cx="1414463" cy="1257300"/>
              </a:xfrm>
              <a:custGeom>
                <a:avLst/>
                <a:gdLst>
                  <a:gd name="T0" fmla="*/ 530225 w 891"/>
                  <a:gd name="T1" fmla="*/ 1254125 h 792"/>
                  <a:gd name="T2" fmla="*/ 361950 w 891"/>
                  <a:gd name="T3" fmla="*/ 1230313 h 792"/>
                  <a:gd name="T4" fmla="*/ 336550 w 891"/>
                  <a:gd name="T5" fmla="*/ 1212850 h 792"/>
                  <a:gd name="T6" fmla="*/ 301625 w 891"/>
                  <a:gd name="T7" fmla="*/ 1165225 h 792"/>
                  <a:gd name="T8" fmla="*/ 174625 w 891"/>
                  <a:gd name="T9" fmla="*/ 1084263 h 792"/>
                  <a:gd name="T10" fmla="*/ 103188 w 891"/>
                  <a:gd name="T11" fmla="*/ 1001713 h 792"/>
                  <a:gd name="T12" fmla="*/ 88900 w 891"/>
                  <a:gd name="T13" fmla="*/ 947738 h 792"/>
                  <a:gd name="T14" fmla="*/ 96838 w 891"/>
                  <a:gd name="T15" fmla="*/ 889000 h 792"/>
                  <a:gd name="T16" fmla="*/ 71438 w 891"/>
                  <a:gd name="T17" fmla="*/ 865188 h 792"/>
                  <a:gd name="T18" fmla="*/ 41275 w 891"/>
                  <a:gd name="T19" fmla="*/ 838200 h 792"/>
                  <a:gd name="T20" fmla="*/ 76200 w 891"/>
                  <a:gd name="T21" fmla="*/ 814388 h 792"/>
                  <a:gd name="T22" fmla="*/ 96838 w 891"/>
                  <a:gd name="T23" fmla="*/ 795338 h 792"/>
                  <a:gd name="T24" fmla="*/ 88900 w 891"/>
                  <a:gd name="T25" fmla="*/ 738188 h 792"/>
                  <a:gd name="T26" fmla="*/ 103188 w 891"/>
                  <a:gd name="T27" fmla="*/ 701675 h 792"/>
                  <a:gd name="T28" fmla="*/ 76200 w 891"/>
                  <a:gd name="T29" fmla="*/ 690563 h 792"/>
                  <a:gd name="T30" fmla="*/ 36513 w 891"/>
                  <a:gd name="T31" fmla="*/ 674688 h 792"/>
                  <a:gd name="T32" fmla="*/ 53975 w 891"/>
                  <a:gd name="T33" fmla="*/ 642938 h 792"/>
                  <a:gd name="T34" fmla="*/ 88900 w 891"/>
                  <a:gd name="T35" fmla="*/ 623888 h 792"/>
                  <a:gd name="T36" fmla="*/ 87313 w 891"/>
                  <a:gd name="T37" fmla="*/ 579438 h 792"/>
                  <a:gd name="T38" fmla="*/ 88900 w 891"/>
                  <a:gd name="T39" fmla="*/ 544513 h 792"/>
                  <a:gd name="T40" fmla="*/ 84138 w 891"/>
                  <a:gd name="T41" fmla="*/ 508000 h 792"/>
                  <a:gd name="T42" fmla="*/ 50800 w 891"/>
                  <a:gd name="T43" fmla="*/ 492125 h 792"/>
                  <a:gd name="T44" fmla="*/ 57150 w 891"/>
                  <a:gd name="T45" fmla="*/ 461963 h 792"/>
                  <a:gd name="T46" fmla="*/ 95250 w 891"/>
                  <a:gd name="T47" fmla="*/ 446088 h 792"/>
                  <a:gd name="T48" fmla="*/ 101600 w 891"/>
                  <a:gd name="T49" fmla="*/ 415925 h 792"/>
                  <a:gd name="T50" fmla="*/ 96838 w 891"/>
                  <a:gd name="T51" fmla="*/ 388938 h 792"/>
                  <a:gd name="T52" fmla="*/ 112713 w 891"/>
                  <a:gd name="T53" fmla="*/ 346075 h 792"/>
                  <a:gd name="T54" fmla="*/ 93663 w 891"/>
                  <a:gd name="T55" fmla="*/ 339725 h 792"/>
                  <a:gd name="T56" fmla="*/ 53975 w 891"/>
                  <a:gd name="T57" fmla="*/ 322263 h 792"/>
                  <a:gd name="T58" fmla="*/ 0 w 891"/>
                  <a:gd name="T59" fmla="*/ 0 h 792"/>
                  <a:gd name="T60" fmla="*/ 1385888 w 891"/>
                  <a:gd name="T61" fmla="*/ 233363 h 792"/>
                  <a:gd name="T62" fmla="*/ 1355725 w 891"/>
                  <a:gd name="T63" fmla="*/ 260350 h 792"/>
                  <a:gd name="T64" fmla="*/ 1325563 w 891"/>
                  <a:gd name="T65" fmla="*/ 266700 h 792"/>
                  <a:gd name="T66" fmla="*/ 1320800 w 891"/>
                  <a:gd name="T67" fmla="*/ 285750 h 792"/>
                  <a:gd name="T68" fmla="*/ 1331913 w 891"/>
                  <a:gd name="T69" fmla="*/ 325438 h 792"/>
                  <a:gd name="T70" fmla="*/ 1320800 w 891"/>
                  <a:gd name="T71" fmla="*/ 361950 h 792"/>
                  <a:gd name="T72" fmla="*/ 1346200 w 891"/>
                  <a:gd name="T73" fmla="*/ 376238 h 792"/>
                  <a:gd name="T74" fmla="*/ 1382713 w 891"/>
                  <a:gd name="T75" fmla="*/ 403225 h 792"/>
                  <a:gd name="T76" fmla="*/ 1355725 w 891"/>
                  <a:gd name="T77" fmla="*/ 430213 h 792"/>
                  <a:gd name="T78" fmla="*/ 1335088 w 891"/>
                  <a:gd name="T79" fmla="*/ 446088 h 792"/>
                  <a:gd name="T80" fmla="*/ 1341438 w 891"/>
                  <a:gd name="T81" fmla="*/ 492125 h 792"/>
                  <a:gd name="T82" fmla="*/ 1335088 w 891"/>
                  <a:gd name="T83" fmla="*/ 533400 h 792"/>
                  <a:gd name="T84" fmla="*/ 1358900 w 891"/>
                  <a:gd name="T85" fmla="*/ 563563 h 792"/>
                  <a:gd name="T86" fmla="*/ 1392238 w 891"/>
                  <a:gd name="T87" fmla="*/ 585788 h 792"/>
                  <a:gd name="T88" fmla="*/ 1370013 w 891"/>
                  <a:gd name="T89" fmla="*/ 612775 h 792"/>
                  <a:gd name="T90" fmla="*/ 1327150 w 891"/>
                  <a:gd name="T91" fmla="*/ 619125 h 792"/>
                  <a:gd name="T92" fmla="*/ 1338263 w 891"/>
                  <a:gd name="T93" fmla="*/ 652463 h 792"/>
                  <a:gd name="T94" fmla="*/ 1335088 w 891"/>
                  <a:gd name="T95" fmla="*/ 690563 h 792"/>
                  <a:gd name="T96" fmla="*/ 1339850 w 891"/>
                  <a:gd name="T97" fmla="*/ 735013 h 792"/>
                  <a:gd name="T98" fmla="*/ 1376363 w 891"/>
                  <a:gd name="T99" fmla="*/ 752475 h 792"/>
                  <a:gd name="T100" fmla="*/ 1381125 w 891"/>
                  <a:gd name="T101" fmla="*/ 777875 h 792"/>
                  <a:gd name="T102" fmla="*/ 1341438 w 891"/>
                  <a:gd name="T103" fmla="*/ 798513 h 792"/>
                  <a:gd name="T104" fmla="*/ 1335088 w 891"/>
                  <a:gd name="T105" fmla="*/ 849313 h 792"/>
                  <a:gd name="T106" fmla="*/ 1339850 w 891"/>
                  <a:gd name="T107" fmla="*/ 879475 h 792"/>
                  <a:gd name="T108" fmla="*/ 1362075 w 891"/>
                  <a:gd name="T109" fmla="*/ 908050 h 792"/>
                  <a:gd name="T110" fmla="*/ 1358900 w 891"/>
                  <a:gd name="T111" fmla="*/ 944563 h 792"/>
                  <a:gd name="T112" fmla="*/ 1301750 w 891"/>
                  <a:gd name="T113" fmla="*/ 1036638 h 792"/>
                  <a:gd name="T114" fmla="*/ 1231900 w 891"/>
                  <a:gd name="T115" fmla="*/ 1103313 h 792"/>
                  <a:gd name="T116" fmla="*/ 1128713 w 891"/>
                  <a:gd name="T117" fmla="*/ 1177925 h 792"/>
                  <a:gd name="T118" fmla="*/ 1103313 w 891"/>
                  <a:gd name="T119" fmla="*/ 1212850 h 792"/>
                  <a:gd name="T120" fmla="*/ 1071563 w 891"/>
                  <a:gd name="T121" fmla="*/ 1230313 h 792"/>
                  <a:gd name="T122" fmla="*/ 869950 w 891"/>
                  <a:gd name="T123" fmla="*/ 1254125 h 79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91" h="792">
                    <a:moveTo>
                      <a:pt x="435" y="792"/>
                    </a:moveTo>
                    <a:lnTo>
                      <a:pt x="435" y="792"/>
                    </a:lnTo>
                    <a:lnTo>
                      <a:pt x="370" y="791"/>
                    </a:lnTo>
                    <a:lnTo>
                      <a:pt x="334" y="790"/>
                    </a:lnTo>
                    <a:lnTo>
                      <a:pt x="298" y="787"/>
                    </a:lnTo>
                    <a:lnTo>
                      <a:pt x="266" y="783"/>
                    </a:lnTo>
                    <a:lnTo>
                      <a:pt x="237" y="778"/>
                    </a:lnTo>
                    <a:lnTo>
                      <a:pt x="228" y="775"/>
                    </a:lnTo>
                    <a:lnTo>
                      <a:pt x="220" y="772"/>
                    </a:lnTo>
                    <a:lnTo>
                      <a:pt x="213" y="768"/>
                    </a:lnTo>
                    <a:lnTo>
                      <a:pt x="212" y="764"/>
                    </a:lnTo>
                    <a:lnTo>
                      <a:pt x="209" y="756"/>
                    </a:lnTo>
                    <a:lnTo>
                      <a:pt x="205" y="749"/>
                    </a:lnTo>
                    <a:lnTo>
                      <a:pt x="198" y="741"/>
                    </a:lnTo>
                    <a:lnTo>
                      <a:pt x="190" y="734"/>
                    </a:lnTo>
                    <a:lnTo>
                      <a:pt x="164" y="717"/>
                    </a:lnTo>
                    <a:lnTo>
                      <a:pt x="129" y="695"/>
                    </a:lnTo>
                    <a:lnTo>
                      <a:pt x="110" y="683"/>
                    </a:lnTo>
                    <a:lnTo>
                      <a:pt x="95" y="669"/>
                    </a:lnTo>
                    <a:lnTo>
                      <a:pt x="82" y="657"/>
                    </a:lnTo>
                    <a:lnTo>
                      <a:pt x="72" y="643"/>
                    </a:lnTo>
                    <a:lnTo>
                      <a:pt x="65" y="631"/>
                    </a:lnTo>
                    <a:lnTo>
                      <a:pt x="60" y="619"/>
                    </a:lnTo>
                    <a:lnTo>
                      <a:pt x="57" y="608"/>
                    </a:lnTo>
                    <a:lnTo>
                      <a:pt x="56" y="597"/>
                    </a:lnTo>
                    <a:lnTo>
                      <a:pt x="57" y="589"/>
                    </a:lnTo>
                    <a:lnTo>
                      <a:pt x="59" y="581"/>
                    </a:lnTo>
                    <a:lnTo>
                      <a:pt x="61" y="566"/>
                    </a:lnTo>
                    <a:lnTo>
                      <a:pt x="61" y="560"/>
                    </a:lnTo>
                    <a:lnTo>
                      <a:pt x="59" y="554"/>
                    </a:lnTo>
                    <a:lnTo>
                      <a:pt x="55" y="549"/>
                    </a:lnTo>
                    <a:lnTo>
                      <a:pt x="45" y="545"/>
                    </a:lnTo>
                    <a:lnTo>
                      <a:pt x="36" y="541"/>
                    </a:lnTo>
                    <a:lnTo>
                      <a:pt x="30" y="537"/>
                    </a:lnTo>
                    <a:lnTo>
                      <a:pt x="28" y="532"/>
                    </a:lnTo>
                    <a:lnTo>
                      <a:pt x="26" y="528"/>
                    </a:lnTo>
                    <a:lnTo>
                      <a:pt x="29" y="524"/>
                    </a:lnTo>
                    <a:lnTo>
                      <a:pt x="33" y="522"/>
                    </a:lnTo>
                    <a:lnTo>
                      <a:pt x="40" y="518"/>
                    </a:lnTo>
                    <a:lnTo>
                      <a:pt x="48" y="513"/>
                    </a:lnTo>
                    <a:lnTo>
                      <a:pt x="55" y="511"/>
                    </a:lnTo>
                    <a:lnTo>
                      <a:pt x="59" y="505"/>
                    </a:lnTo>
                    <a:lnTo>
                      <a:pt x="61" y="501"/>
                    </a:lnTo>
                    <a:lnTo>
                      <a:pt x="61" y="496"/>
                    </a:lnTo>
                    <a:lnTo>
                      <a:pt x="59" y="482"/>
                    </a:lnTo>
                    <a:lnTo>
                      <a:pt x="57" y="474"/>
                    </a:lnTo>
                    <a:lnTo>
                      <a:pt x="56" y="465"/>
                    </a:lnTo>
                    <a:lnTo>
                      <a:pt x="57" y="457"/>
                    </a:lnTo>
                    <a:lnTo>
                      <a:pt x="60" y="450"/>
                    </a:lnTo>
                    <a:lnTo>
                      <a:pt x="65" y="442"/>
                    </a:lnTo>
                    <a:lnTo>
                      <a:pt x="65" y="439"/>
                    </a:lnTo>
                    <a:lnTo>
                      <a:pt x="64" y="436"/>
                    </a:lnTo>
                    <a:lnTo>
                      <a:pt x="59" y="435"/>
                    </a:lnTo>
                    <a:lnTo>
                      <a:pt x="48" y="435"/>
                    </a:lnTo>
                    <a:lnTo>
                      <a:pt x="36" y="432"/>
                    </a:lnTo>
                    <a:lnTo>
                      <a:pt x="28" y="430"/>
                    </a:lnTo>
                    <a:lnTo>
                      <a:pt x="23" y="425"/>
                    </a:lnTo>
                    <a:lnTo>
                      <a:pt x="22" y="420"/>
                    </a:lnTo>
                    <a:lnTo>
                      <a:pt x="23" y="415"/>
                    </a:lnTo>
                    <a:lnTo>
                      <a:pt x="28" y="409"/>
                    </a:lnTo>
                    <a:lnTo>
                      <a:pt x="34" y="405"/>
                    </a:lnTo>
                    <a:lnTo>
                      <a:pt x="42" y="401"/>
                    </a:lnTo>
                    <a:lnTo>
                      <a:pt x="51" y="397"/>
                    </a:lnTo>
                    <a:lnTo>
                      <a:pt x="56" y="393"/>
                    </a:lnTo>
                    <a:lnTo>
                      <a:pt x="59" y="389"/>
                    </a:lnTo>
                    <a:lnTo>
                      <a:pt x="59" y="384"/>
                    </a:lnTo>
                    <a:lnTo>
                      <a:pt x="56" y="371"/>
                    </a:lnTo>
                    <a:lnTo>
                      <a:pt x="55" y="365"/>
                    </a:lnTo>
                    <a:lnTo>
                      <a:pt x="55" y="356"/>
                    </a:lnTo>
                    <a:lnTo>
                      <a:pt x="55" y="350"/>
                    </a:lnTo>
                    <a:lnTo>
                      <a:pt x="56" y="343"/>
                    </a:lnTo>
                    <a:lnTo>
                      <a:pt x="59" y="332"/>
                    </a:lnTo>
                    <a:lnTo>
                      <a:pt x="59" y="328"/>
                    </a:lnTo>
                    <a:lnTo>
                      <a:pt x="57" y="324"/>
                    </a:lnTo>
                    <a:lnTo>
                      <a:pt x="53" y="320"/>
                    </a:lnTo>
                    <a:lnTo>
                      <a:pt x="45" y="317"/>
                    </a:lnTo>
                    <a:lnTo>
                      <a:pt x="37" y="314"/>
                    </a:lnTo>
                    <a:lnTo>
                      <a:pt x="32" y="310"/>
                    </a:lnTo>
                    <a:lnTo>
                      <a:pt x="29" y="305"/>
                    </a:lnTo>
                    <a:lnTo>
                      <a:pt x="29" y="301"/>
                    </a:lnTo>
                    <a:lnTo>
                      <a:pt x="30" y="296"/>
                    </a:lnTo>
                    <a:lnTo>
                      <a:pt x="36" y="291"/>
                    </a:lnTo>
                    <a:lnTo>
                      <a:pt x="42" y="287"/>
                    </a:lnTo>
                    <a:lnTo>
                      <a:pt x="52" y="283"/>
                    </a:lnTo>
                    <a:lnTo>
                      <a:pt x="60" y="281"/>
                    </a:lnTo>
                    <a:lnTo>
                      <a:pt x="65" y="278"/>
                    </a:lnTo>
                    <a:lnTo>
                      <a:pt x="68" y="275"/>
                    </a:lnTo>
                    <a:lnTo>
                      <a:pt x="68" y="271"/>
                    </a:lnTo>
                    <a:lnTo>
                      <a:pt x="64" y="262"/>
                    </a:lnTo>
                    <a:lnTo>
                      <a:pt x="63" y="256"/>
                    </a:lnTo>
                    <a:lnTo>
                      <a:pt x="61" y="251"/>
                    </a:lnTo>
                    <a:lnTo>
                      <a:pt x="61" y="245"/>
                    </a:lnTo>
                    <a:lnTo>
                      <a:pt x="63" y="239"/>
                    </a:lnTo>
                    <a:lnTo>
                      <a:pt x="68" y="228"/>
                    </a:lnTo>
                    <a:lnTo>
                      <a:pt x="70" y="222"/>
                    </a:lnTo>
                    <a:lnTo>
                      <a:pt x="71" y="218"/>
                    </a:lnTo>
                    <a:lnTo>
                      <a:pt x="70" y="216"/>
                    </a:lnTo>
                    <a:lnTo>
                      <a:pt x="65" y="216"/>
                    </a:lnTo>
                    <a:lnTo>
                      <a:pt x="59" y="214"/>
                    </a:lnTo>
                    <a:lnTo>
                      <a:pt x="53" y="213"/>
                    </a:lnTo>
                    <a:lnTo>
                      <a:pt x="46" y="210"/>
                    </a:lnTo>
                    <a:lnTo>
                      <a:pt x="40" y="207"/>
                    </a:lnTo>
                    <a:lnTo>
                      <a:pt x="34" y="203"/>
                    </a:lnTo>
                    <a:lnTo>
                      <a:pt x="30" y="198"/>
                    </a:lnTo>
                    <a:lnTo>
                      <a:pt x="28" y="193"/>
                    </a:lnTo>
                    <a:lnTo>
                      <a:pt x="25" y="187"/>
                    </a:lnTo>
                    <a:lnTo>
                      <a:pt x="0" y="0"/>
                    </a:lnTo>
                    <a:lnTo>
                      <a:pt x="891" y="0"/>
                    </a:lnTo>
                    <a:lnTo>
                      <a:pt x="874" y="140"/>
                    </a:lnTo>
                    <a:lnTo>
                      <a:pt x="873" y="147"/>
                    </a:lnTo>
                    <a:lnTo>
                      <a:pt x="870" y="152"/>
                    </a:lnTo>
                    <a:lnTo>
                      <a:pt x="864" y="157"/>
                    </a:lnTo>
                    <a:lnTo>
                      <a:pt x="859" y="161"/>
                    </a:lnTo>
                    <a:lnTo>
                      <a:pt x="854" y="164"/>
                    </a:lnTo>
                    <a:lnTo>
                      <a:pt x="847" y="167"/>
                    </a:lnTo>
                    <a:lnTo>
                      <a:pt x="840" y="168"/>
                    </a:lnTo>
                    <a:lnTo>
                      <a:pt x="835" y="168"/>
                    </a:lnTo>
                    <a:lnTo>
                      <a:pt x="831" y="170"/>
                    </a:lnTo>
                    <a:lnTo>
                      <a:pt x="829" y="172"/>
                    </a:lnTo>
                    <a:lnTo>
                      <a:pt x="829" y="176"/>
                    </a:lnTo>
                    <a:lnTo>
                      <a:pt x="832" y="180"/>
                    </a:lnTo>
                    <a:lnTo>
                      <a:pt x="837" y="193"/>
                    </a:lnTo>
                    <a:lnTo>
                      <a:pt x="839" y="198"/>
                    </a:lnTo>
                    <a:lnTo>
                      <a:pt x="839" y="205"/>
                    </a:lnTo>
                    <a:lnTo>
                      <a:pt x="837" y="210"/>
                    </a:lnTo>
                    <a:lnTo>
                      <a:pt x="835" y="216"/>
                    </a:lnTo>
                    <a:lnTo>
                      <a:pt x="832" y="224"/>
                    </a:lnTo>
                    <a:lnTo>
                      <a:pt x="832" y="228"/>
                    </a:lnTo>
                    <a:lnTo>
                      <a:pt x="833" y="232"/>
                    </a:lnTo>
                    <a:lnTo>
                      <a:pt x="839" y="235"/>
                    </a:lnTo>
                    <a:lnTo>
                      <a:pt x="848" y="237"/>
                    </a:lnTo>
                    <a:lnTo>
                      <a:pt x="858" y="240"/>
                    </a:lnTo>
                    <a:lnTo>
                      <a:pt x="864" y="244"/>
                    </a:lnTo>
                    <a:lnTo>
                      <a:pt x="868" y="249"/>
                    </a:lnTo>
                    <a:lnTo>
                      <a:pt x="871" y="254"/>
                    </a:lnTo>
                    <a:lnTo>
                      <a:pt x="870" y="259"/>
                    </a:lnTo>
                    <a:lnTo>
                      <a:pt x="867" y="263"/>
                    </a:lnTo>
                    <a:lnTo>
                      <a:pt x="862" y="267"/>
                    </a:lnTo>
                    <a:lnTo>
                      <a:pt x="854" y="271"/>
                    </a:lnTo>
                    <a:lnTo>
                      <a:pt x="847" y="274"/>
                    </a:lnTo>
                    <a:lnTo>
                      <a:pt x="843" y="277"/>
                    </a:lnTo>
                    <a:lnTo>
                      <a:pt x="841" y="281"/>
                    </a:lnTo>
                    <a:lnTo>
                      <a:pt x="840" y="286"/>
                    </a:lnTo>
                    <a:lnTo>
                      <a:pt x="843" y="297"/>
                    </a:lnTo>
                    <a:lnTo>
                      <a:pt x="844" y="304"/>
                    </a:lnTo>
                    <a:lnTo>
                      <a:pt x="845" y="310"/>
                    </a:lnTo>
                    <a:lnTo>
                      <a:pt x="844" y="317"/>
                    </a:lnTo>
                    <a:lnTo>
                      <a:pt x="843" y="324"/>
                    </a:lnTo>
                    <a:lnTo>
                      <a:pt x="841" y="336"/>
                    </a:lnTo>
                    <a:lnTo>
                      <a:pt x="841" y="342"/>
                    </a:lnTo>
                    <a:lnTo>
                      <a:pt x="844" y="347"/>
                    </a:lnTo>
                    <a:lnTo>
                      <a:pt x="848" y="351"/>
                    </a:lnTo>
                    <a:lnTo>
                      <a:pt x="856" y="355"/>
                    </a:lnTo>
                    <a:lnTo>
                      <a:pt x="866" y="359"/>
                    </a:lnTo>
                    <a:lnTo>
                      <a:pt x="873" y="363"/>
                    </a:lnTo>
                    <a:lnTo>
                      <a:pt x="877" y="369"/>
                    </a:lnTo>
                    <a:lnTo>
                      <a:pt x="878" y="374"/>
                    </a:lnTo>
                    <a:lnTo>
                      <a:pt x="877" y="378"/>
                    </a:lnTo>
                    <a:lnTo>
                      <a:pt x="871" y="384"/>
                    </a:lnTo>
                    <a:lnTo>
                      <a:pt x="863" y="386"/>
                    </a:lnTo>
                    <a:lnTo>
                      <a:pt x="852" y="388"/>
                    </a:lnTo>
                    <a:lnTo>
                      <a:pt x="841" y="389"/>
                    </a:lnTo>
                    <a:lnTo>
                      <a:pt x="836" y="390"/>
                    </a:lnTo>
                    <a:lnTo>
                      <a:pt x="833" y="392"/>
                    </a:lnTo>
                    <a:lnTo>
                      <a:pt x="835" y="396"/>
                    </a:lnTo>
                    <a:lnTo>
                      <a:pt x="840" y="404"/>
                    </a:lnTo>
                    <a:lnTo>
                      <a:pt x="843" y="411"/>
                    </a:lnTo>
                    <a:lnTo>
                      <a:pt x="843" y="419"/>
                    </a:lnTo>
                    <a:lnTo>
                      <a:pt x="843" y="428"/>
                    </a:lnTo>
                    <a:lnTo>
                      <a:pt x="841" y="435"/>
                    </a:lnTo>
                    <a:lnTo>
                      <a:pt x="839" y="449"/>
                    </a:lnTo>
                    <a:lnTo>
                      <a:pt x="839" y="455"/>
                    </a:lnTo>
                    <a:lnTo>
                      <a:pt x="840" y="459"/>
                    </a:lnTo>
                    <a:lnTo>
                      <a:pt x="844" y="463"/>
                    </a:lnTo>
                    <a:lnTo>
                      <a:pt x="852" y="467"/>
                    </a:lnTo>
                    <a:lnTo>
                      <a:pt x="860" y="472"/>
                    </a:lnTo>
                    <a:lnTo>
                      <a:pt x="867" y="474"/>
                    </a:lnTo>
                    <a:lnTo>
                      <a:pt x="871" y="478"/>
                    </a:lnTo>
                    <a:lnTo>
                      <a:pt x="873" y="482"/>
                    </a:lnTo>
                    <a:lnTo>
                      <a:pt x="873" y="486"/>
                    </a:lnTo>
                    <a:lnTo>
                      <a:pt x="870" y="490"/>
                    </a:lnTo>
                    <a:lnTo>
                      <a:pt x="863" y="495"/>
                    </a:lnTo>
                    <a:lnTo>
                      <a:pt x="854" y="499"/>
                    </a:lnTo>
                    <a:lnTo>
                      <a:pt x="845" y="503"/>
                    </a:lnTo>
                    <a:lnTo>
                      <a:pt x="840" y="508"/>
                    </a:lnTo>
                    <a:lnTo>
                      <a:pt x="839" y="513"/>
                    </a:lnTo>
                    <a:lnTo>
                      <a:pt x="837" y="520"/>
                    </a:lnTo>
                    <a:lnTo>
                      <a:pt x="841" y="535"/>
                    </a:lnTo>
                    <a:lnTo>
                      <a:pt x="843" y="543"/>
                    </a:lnTo>
                    <a:lnTo>
                      <a:pt x="843" y="551"/>
                    </a:lnTo>
                    <a:lnTo>
                      <a:pt x="844" y="554"/>
                    </a:lnTo>
                    <a:lnTo>
                      <a:pt x="845" y="557"/>
                    </a:lnTo>
                    <a:lnTo>
                      <a:pt x="852" y="564"/>
                    </a:lnTo>
                    <a:lnTo>
                      <a:pt x="855" y="568"/>
                    </a:lnTo>
                    <a:lnTo>
                      <a:pt x="858" y="572"/>
                    </a:lnTo>
                    <a:lnTo>
                      <a:pt x="859" y="576"/>
                    </a:lnTo>
                    <a:lnTo>
                      <a:pt x="859" y="581"/>
                    </a:lnTo>
                    <a:lnTo>
                      <a:pt x="856" y="595"/>
                    </a:lnTo>
                    <a:lnTo>
                      <a:pt x="850" y="610"/>
                    </a:lnTo>
                    <a:lnTo>
                      <a:pt x="841" y="625"/>
                    </a:lnTo>
                    <a:lnTo>
                      <a:pt x="832" y="638"/>
                    </a:lnTo>
                    <a:lnTo>
                      <a:pt x="820" y="653"/>
                    </a:lnTo>
                    <a:lnTo>
                      <a:pt x="806" y="668"/>
                    </a:lnTo>
                    <a:lnTo>
                      <a:pt x="793" y="681"/>
                    </a:lnTo>
                    <a:lnTo>
                      <a:pt x="776" y="695"/>
                    </a:lnTo>
                    <a:lnTo>
                      <a:pt x="761" y="707"/>
                    </a:lnTo>
                    <a:lnTo>
                      <a:pt x="747" y="718"/>
                    </a:lnTo>
                    <a:lnTo>
                      <a:pt x="722" y="734"/>
                    </a:lnTo>
                    <a:lnTo>
                      <a:pt x="711" y="742"/>
                    </a:lnTo>
                    <a:lnTo>
                      <a:pt x="703" y="749"/>
                    </a:lnTo>
                    <a:lnTo>
                      <a:pt x="698" y="756"/>
                    </a:lnTo>
                    <a:lnTo>
                      <a:pt x="695" y="764"/>
                    </a:lnTo>
                    <a:lnTo>
                      <a:pt x="694" y="765"/>
                    </a:lnTo>
                    <a:lnTo>
                      <a:pt x="692" y="768"/>
                    </a:lnTo>
                    <a:lnTo>
                      <a:pt x="686" y="772"/>
                    </a:lnTo>
                    <a:lnTo>
                      <a:pt x="675" y="775"/>
                    </a:lnTo>
                    <a:lnTo>
                      <a:pt x="663" y="778"/>
                    </a:lnTo>
                    <a:lnTo>
                      <a:pt x="629" y="783"/>
                    </a:lnTo>
                    <a:lnTo>
                      <a:pt x="590" y="787"/>
                    </a:lnTo>
                    <a:lnTo>
                      <a:pt x="548" y="790"/>
                    </a:lnTo>
                    <a:lnTo>
                      <a:pt x="504" y="791"/>
                    </a:lnTo>
                    <a:lnTo>
                      <a:pt x="435" y="792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ṥľîḓe"/>
              <p:cNvSpPr/>
              <p:nvPr/>
            </p:nvSpPr>
            <p:spPr bwMode="auto">
              <a:xfrm>
                <a:off x="2446338" y="5083175"/>
                <a:ext cx="400050" cy="1257300"/>
              </a:xfrm>
              <a:custGeom>
                <a:avLst/>
                <a:gdLst>
                  <a:gd name="T0" fmla="*/ 146050 w 252"/>
                  <a:gd name="T1" fmla="*/ 1254125 h 792"/>
                  <a:gd name="T2" fmla="*/ 93663 w 252"/>
                  <a:gd name="T3" fmla="*/ 1225550 h 792"/>
                  <a:gd name="T4" fmla="*/ 87313 w 252"/>
                  <a:gd name="T5" fmla="*/ 1189038 h 792"/>
                  <a:gd name="T6" fmla="*/ 52388 w 252"/>
                  <a:gd name="T7" fmla="*/ 1103313 h 792"/>
                  <a:gd name="T8" fmla="*/ 22225 w 252"/>
                  <a:gd name="T9" fmla="*/ 982663 h 792"/>
                  <a:gd name="T10" fmla="*/ 22225 w 252"/>
                  <a:gd name="T11" fmla="*/ 898525 h 792"/>
                  <a:gd name="T12" fmla="*/ 15875 w 252"/>
                  <a:gd name="T13" fmla="*/ 865188 h 792"/>
                  <a:gd name="T14" fmla="*/ 15875 w 252"/>
                  <a:gd name="T15" fmla="*/ 814388 h 792"/>
                  <a:gd name="T16" fmla="*/ 22225 w 252"/>
                  <a:gd name="T17" fmla="*/ 787400 h 792"/>
                  <a:gd name="T18" fmla="*/ 22225 w 252"/>
                  <a:gd name="T19" fmla="*/ 714375 h 792"/>
                  <a:gd name="T20" fmla="*/ 20638 w 252"/>
                  <a:gd name="T21" fmla="*/ 690563 h 792"/>
                  <a:gd name="T22" fmla="*/ 6350 w 252"/>
                  <a:gd name="T23" fmla="*/ 682625 h 792"/>
                  <a:gd name="T24" fmla="*/ 9525 w 252"/>
                  <a:gd name="T25" fmla="*/ 642938 h 792"/>
                  <a:gd name="T26" fmla="*/ 20638 w 252"/>
                  <a:gd name="T27" fmla="*/ 623888 h 792"/>
                  <a:gd name="T28" fmla="*/ 20638 w 252"/>
                  <a:gd name="T29" fmla="*/ 527050 h 792"/>
                  <a:gd name="T30" fmla="*/ 15875 w 252"/>
                  <a:gd name="T31" fmla="*/ 503238 h 792"/>
                  <a:gd name="T32" fmla="*/ 9525 w 252"/>
                  <a:gd name="T33" fmla="*/ 461963 h 792"/>
                  <a:gd name="T34" fmla="*/ 22225 w 252"/>
                  <a:gd name="T35" fmla="*/ 446088 h 792"/>
                  <a:gd name="T36" fmla="*/ 22225 w 252"/>
                  <a:gd name="T37" fmla="*/ 398463 h 792"/>
                  <a:gd name="T38" fmla="*/ 26988 w 252"/>
                  <a:gd name="T39" fmla="*/ 342900 h 792"/>
                  <a:gd name="T40" fmla="*/ 11113 w 252"/>
                  <a:gd name="T41" fmla="*/ 328613 h 792"/>
                  <a:gd name="T42" fmla="*/ 6350 w 252"/>
                  <a:gd name="T43" fmla="*/ 276225 h 792"/>
                  <a:gd name="T44" fmla="*/ 11113 w 252"/>
                  <a:gd name="T45" fmla="*/ 211138 h 792"/>
                  <a:gd name="T46" fmla="*/ 11113 w 252"/>
                  <a:gd name="T47" fmla="*/ 103188 h 792"/>
                  <a:gd name="T48" fmla="*/ 400050 w 252"/>
                  <a:gd name="T49" fmla="*/ 0 h 792"/>
                  <a:gd name="T50" fmla="*/ 396875 w 252"/>
                  <a:gd name="T51" fmla="*/ 53975 h 792"/>
                  <a:gd name="T52" fmla="*/ 387350 w 252"/>
                  <a:gd name="T53" fmla="*/ 138113 h 792"/>
                  <a:gd name="T54" fmla="*/ 392113 w 252"/>
                  <a:gd name="T55" fmla="*/ 222250 h 792"/>
                  <a:gd name="T56" fmla="*/ 381000 w 252"/>
                  <a:gd name="T57" fmla="*/ 265113 h 792"/>
                  <a:gd name="T58" fmla="*/ 373063 w 252"/>
                  <a:gd name="T59" fmla="*/ 273050 h 792"/>
                  <a:gd name="T60" fmla="*/ 376238 w 252"/>
                  <a:gd name="T61" fmla="*/ 325438 h 792"/>
                  <a:gd name="T62" fmla="*/ 381000 w 252"/>
                  <a:gd name="T63" fmla="*/ 376238 h 792"/>
                  <a:gd name="T64" fmla="*/ 392113 w 252"/>
                  <a:gd name="T65" fmla="*/ 403225 h 792"/>
                  <a:gd name="T66" fmla="*/ 382588 w 252"/>
                  <a:gd name="T67" fmla="*/ 430213 h 792"/>
                  <a:gd name="T68" fmla="*/ 379413 w 252"/>
                  <a:gd name="T69" fmla="*/ 492125 h 792"/>
                  <a:gd name="T70" fmla="*/ 381000 w 252"/>
                  <a:gd name="T71" fmla="*/ 557213 h 792"/>
                  <a:gd name="T72" fmla="*/ 392113 w 252"/>
                  <a:gd name="T73" fmla="*/ 576263 h 792"/>
                  <a:gd name="T74" fmla="*/ 387350 w 252"/>
                  <a:gd name="T75" fmla="*/ 612775 h 792"/>
                  <a:gd name="T76" fmla="*/ 374650 w 252"/>
                  <a:gd name="T77" fmla="*/ 619125 h 792"/>
                  <a:gd name="T78" fmla="*/ 379413 w 252"/>
                  <a:gd name="T79" fmla="*/ 665163 h 792"/>
                  <a:gd name="T80" fmla="*/ 376238 w 252"/>
                  <a:gd name="T81" fmla="*/ 728663 h 792"/>
                  <a:gd name="T82" fmla="*/ 388938 w 252"/>
                  <a:gd name="T83" fmla="*/ 752475 h 792"/>
                  <a:gd name="T84" fmla="*/ 382588 w 252"/>
                  <a:gd name="T85" fmla="*/ 792163 h 792"/>
                  <a:gd name="T86" fmla="*/ 376238 w 252"/>
                  <a:gd name="T87" fmla="*/ 849313 h 792"/>
                  <a:gd name="T88" fmla="*/ 382588 w 252"/>
                  <a:gd name="T89" fmla="*/ 895350 h 792"/>
                  <a:gd name="T90" fmla="*/ 381000 w 252"/>
                  <a:gd name="T91" fmla="*/ 968375 h 792"/>
                  <a:gd name="T92" fmla="*/ 349250 w 252"/>
                  <a:gd name="T93" fmla="*/ 1103313 h 792"/>
                  <a:gd name="T94" fmla="*/ 312738 w 252"/>
                  <a:gd name="T95" fmla="*/ 1200150 h 792"/>
                  <a:gd name="T96" fmla="*/ 306388 w 252"/>
                  <a:gd name="T97" fmla="*/ 1225550 h 792"/>
                  <a:gd name="T98" fmla="*/ 263525 w 252"/>
                  <a:gd name="T99" fmla="*/ 1249363 h 792"/>
                  <a:gd name="T100" fmla="*/ 192088 w 252"/>
                  <a:gd name="T101" fmla="*/ 1257300 h 79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52" h="792">
                    <a:moveTo>
                      <a:pt x="121" y="792"/>
                    </a:moveTo>
                    <a:lnTo>
                      <a:pt x="121" y="792"/>
                    </a:lnTo>
                    <a:lnTo>
                      <a:pt x="103" y="791"/>
                    </a:lnTo>
                    <a:lnTo>
                      <a:pt x="92" y="790"/>
                    </a:lnTo>
                    <a:lnTo>
                      <a:pt x="82" y="787"/>
                    </a:lnTo>
                    <a:lnTo>
                      <a:pt x="72" y="783"/>
                    </a:lnTo>
                    <a:lnTo>
                      <a:pt x="64" y="778"/>
                    </a:lnTo>
                    <a:lnTo>
                      <a:pt x="59" y="772"/>
                    </a:lnTo>
                    <a:lnTo>
                      <a:pt x="57" y="768"/>
                    </a:lnTo>
                    <a:lnTo>
                      <a:pt x="57" y="764"/>
                    </a:lnTo>
                    <a:lnTo>
                      <a:pt x="55" y="749"/>
                    </a:lnTo>
                    <a:lnTo>
                      <a:pt x="50" y="734"/>
                    </a:lnTo>
                    <a:lnTo>
                      <a:pt x="44" y="717"/>
                    </a:lnTo>
                    <a:lnTo>
                      <a:pt x="33" y="695"/>
                    </a:lnTo>
                    <a:lnTo>
                      <a:pt x="27" y="683"/>
                    </a:lnTo>
                    <a:lnTo>
                      <a:pt x="23" y="669"/>
                    </a:lnTo>
                    <a:lnTo>
                      <a:pt x="17" y="643"/>
                    </a:lnTo>
                    <a:lnTo>
                      <a:pt x="14" y="619"/>
                    </a:lnTo>
                    <a:lnTo>
                      <a:pt x="13" y="597"/>
                    </a:lnTo>
                    <a:lnTo>
                      <a:pt x="13" y="581"/>
                    </a:lnTo>
                    <a:lnTo>
                      <a:pt x="14" y="566"/>
                    </a:lnTo>
                    <a:lnTo>
                      <a:pt x="13" y="554"/>
                    </a:lnTo>
                    <a:lnTo>
                      <a:pt x="11" y="549"/>
                    </a:lnTo>
                    <a:lnTo>
                      <a:pt x="10" y="545"/>
                    </a:lnTo>
                    <a:lnTo>
                      <a:pt x="4" y="537"/>
                    </a:lnTo>
                    <a:lnTo>
                      <a:pt x="4" y="528"/>
                    </a:lnTo>
                    <a:lnTo>
                      <a:pt x="6" y="522"/>
                    </a:lnTo>
                    <a:lnTo>
                      <a:pt x="10" y="513"/>
                    </a:lnTo>
                    <a:lnTo>
                      <a:pt x="13" y="511"/>
                    </a:lnTo>
                    <a:lnTo>
                      <a:pt x="13" y="505"/>
                    </a:lnTo>
                    <a:lnTo>
                      <a:pt x="14" y="496"/>
                    </a:lnTo>
                    <a:lnTo>
                      <a:pt x="13" y="482"/>
                    </a:lnTo>
                    <a:lnTo>
                      <a:pt x="13" y="465"/>
                    </a:lnTo>
                    <a:lnTo>
                      <a:pt x="14" y="450"/>
                    </a:lnTo>
                    <a:lnTo>
                      <a:pt x="15" y="442"/>
                    </a:lnTo>
                    <a:lnTo>
                      <a:pt x="15" y="439"/>
                    </a:lnTo>
                    <a:lnTo>
                      <a:pt x="14" y="436"/>
                    </a:lnTo>
                    <a:lnTo>
                      <a:pt x="13" y="435"/>
                    </a:lnTo>
                    <a:lnTo>
                      <a:pt x="10" y="435"/>
                    </a:lnTo>
                    <a:lnTo>
                      <a:pt x="7" y="432"/>
                    </a:lnTo>
                    <a:lnTo>
                      <a:pt x="4" y="430"/>
                    </a:lnTo>
                    <a:lnTo>
                      <a:pt x="3" y="425"/>
                    </a:lnTo>
                    <a:lnTo>
                      <a:pt x="3" y="420"/>
                    </a:lnTo>
                    <a:lnTo>
                      <a:pt x="4" y="409"/>
                    </a:lnTo>
                    <a:lnTo>
                      <a:pt x="6" y="405"/>
                    </a:lnTo>
                    <a:lnTo>
                      <a:pt x="9" y="401"/>
                    </a:lnTo>
                    <a:lnTo>
                      <a:pt x="11" y="397"/>
                    </a:lnTo>
                    <a:lnTo>
                      <a:pt x="13" y="393"/>
                    </a:lnTo>
                    <a:lnTo>
                      <a:pt x="13" y="384"/>
                    </a:lnTo>
                    <a:lnTo>
                      <a:pt x="11" y="356"/>
                    </a:lnTo>
                    <a:lnTo>
                      <a:pt x="13" y="332"/>
                    </a:lnTo>
                    <a:lnTo>
                      <a:pt x="13" y="324"/>
                    </a:lnTo>
                    <a:lnTo>
                      <a:pt x="11" y="320"/>
                    </a:lnTo>
                    <a:lnTo>
                      <a:pt x="10" y="317"/>
                    </a:lnTo>
                    <a:lnTo>
                      <a:pt x="7" y="314"/>
                    </a:lnTo>
                    <a:lnTo>
                      <a:pt x="6" y="310"/>
                    </a:lnTo>
                    <a:lnTo>
                      <a:pt x="4" y="301"/>
                    </a:lnTo>
                    <a:lnTo>
                      <a:pt x="6" y="291"/>
                    </a:lnTo>
                    <a:lnTo>
                      <a:pt x="9" y="287"/>
                    </a:lnTo>
                    <a:lnTo>
                      <a:pt x="11" y="283"/>
                    </a:lnTo>
                    <a:lnTo>
                      <a:pt x="14" y="281"/>
                    </a:lnTo>
                    <a:lnTo>
                      <a:pt x="15" y="278"/>
                    </a:lnTo>
                    <a:lnTo>
                      <a:pt x="15" y="271"/>
                    </a:lnTo>
                    <a:lnTo>
                      <a:pt x="14" y="251"/>
                    </a:lnTo>
                    <a:lnTo>
                      <a:pt x="14" y="239"/>
                    </a:lnTo>
                    <a:lnTo>
                      <a:pt x="15" y="228"/>
                    </a:lnTo>
                    <a:lnTo>
                      <a:pt x="17" y="218"/>
                    </a:lnTo>
                    <a:lnTo>
                      <a:pt x="17" y="216"/>
                    </a:lnTo>
                    <a:lnTo>
                      <a:pt x="15" y="216"/>
                    </a:lnTo>
                    <a:lnTo>
                      <a:pt x="11" y="213"/>
                    </a:lnTo>
                    <a:lnTo>
                      <a:pt x="7" y="207"/>
                    </a:lnTo>
                    <a:lnTo>
                      <a:pt x="4" y="198"/>
                    </a:lnTo>
                    <a:lnTo>
                      <a:pt x="3" y="187"/>
                    </a:lnTo>
                    <a:lnTo>
                      <a:pt x="4" y="174"/>
                    </a:lnTo>
                    <a:lnTo>
                      <a:pt x="6" y="163"/>
                    </a:lnTo>
                    <a:lnTo>
                      <a:pt x="7" y="149"/>
                    </a:lnTo>
                    <a:lnTo>
                      <a:pt x="7" y="133"/>
                    </a:lnTo>
                    <a:lnTo>
                      <a:pt x="9" y="96"/>
                    </a:lnTo>
                    <a:lnTo>
                      <a:pt x="7" y="80"/>
                    </a:lnTo>
                    <a:lnTo>
                      <a:pt x="7" y="65"/>
                    </a:lnTo>
                    <a:lnTo>
                      <a:pt x="3" y="3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21"/>
                    </a:lnTo>
                    <a:lnTo>
                      <a:pt x="251" y="27"/>
                    </a:lnTo>
                    <a:lnTo>
                      <a:pt x="250" y="34"/>
                    </a:lnTo>
                    <a:lnTo>
                      <a:pt x="245" y="46"/>
                    </a:lnTo>
                    <a:lnTo>
                      <a:pt x="244" y="59"/>
                    </a:lnTo>
                    <a:lnTo>
                      <a:pt x="244" y="87"/>
                    </a:lnTo>
                    <a:lnTo>
                      <a:pt x="244" y="103"/>
                    </a:lnTo>
                    <a:lnTo>
                      <a:pt x="245" y="115"/>
                    </a:lnTo>
                    <a:lnTo>
                      <a:pt x="247" y="128"/>
                    </a:lnTo>
                    <a:lnTo>
                      <a:pt x="247" y="140"/>
                    </a:lnTo>
                    <a:lnTo>
                      <a:pt x="247" y="152"/>
                    </a:lnTo>
                    <a:lnTo>
                      <a:pt x="243" y="161"/>
                    </a:lnTo>
                    <a:lnTo>
                      <a:pt x="240" y="167"/>
                    </a:lnTo>
                    <a:lnTo>
                      <a:pt x="236" y="168"/>
                    </a:lnTo>
                    <a:lnTo>
                      <a:pt x="235" y="170"/>
                    </a:lnTo>
                    <a:lnTo>
                      <a:pt x="235" y="172"/>
                    </a:lnTo>
                    <a:lnTo>
                      <a:pt x="235" y="180"/>
                    </a:lnTo>
                    <a:lnTo>
                      <a:pt x="236" y="193"/>
                    </a:lnTo>
                    <a:lnTo>
                      <a:pt x="237" y="205"/>
                    </a:lnTo>
                    <a:lnTo>
                      <a:pt x="235" y="224"/>
                    </a:lnTo>
                    <a:lnTo>
                      <a:pt x="236" y="232"/>
                    </a:lnTo>
                    <a:lnTo>
                      <a:pt x="237" y="235"/>
                    </a:lnTo>
                    <a:lnTo>
                      <a:pt x="240" y="237"/>
                    </a:lnTo>
                    <a:lnTo>
                      <a:pt x="243" y="240"/>
                    </a:lnTo>
                    <a:lnTo>
                      <a:pt x="244" y="244"/>
                    </a:lnTo>
                    <a:lnTo>
                      <a:pt x="247" y="254"/>
                    </a:lnTo>
                    <a:lnTo>
                      <a:pt x="245" y="263"/>
                    </a:lnTo>
                    <a:lnTo>
                      <a:pt x="244" y="267"/>
                    </a:lnTo>
                    <a:lnTo>
                      <a:pt x="241" y="271"/>
                    </a:lnTo>
                    <a:lnTo>
                      <a:pt x="240" y="274"/>
                    </a:lnTo>
                    <a:lnTo>
                      <a:pt x="239" y="277"/>
                    </a:lnTo>
                    <a:lnTo>
                      <a:pt x="237" y="286"/>
                    </a:lnTo>
                    <a:lnTo>
                      <a:pt x="239" y="310"/>
                    </a:lnTo>
                    <a:lnTo>
                      <a:pt x="237" y="336"/>
                    </a:lnTo>
                    <a:lnTo>
                      <a:pt x="239" y="347"/>
                    </a:lnTo>
                    <a:lnTo>
                      <a:pt x="240" y="351"/>
                    </a:lnTo>
                    <a:lnTo>
                      <a:pt x="243" y="355"/>
                    </a:lnTo>
                    <a:lnTo>
                      <a:pt x="245" y="359"/>
                    </a:lnTo>
                    <a:lnTo>
                      <a:pt x="247" y="363"/>
                    </a:lnTo>
                    <a:lnTo>
                      <a:pt x="248" y="374"/>
                    </a:lnTo>
                    <a:lnTo>
                      <a:pt x="248" y="378"/>
                    </a:lnTo>
                    <a:lnTo>
                      <a:pt x="247" y="384"/>
                    </a:lnTo>
                    <a:lnTo>
                      <a:pt x="244" y="386"/>
                    </a:lnTo>
                    <a:lnTo>
                      <a:pt x="241" y="388"/>
                    </a:lnTo>
                    <a:lnTo>
                      <a:pt x="237" y="389"/>
                    </a:lnTo>
                    <a:lnTo>
                      <a:pt x="236" y="390"/>
                    </a:lnTo>
                    <a:lnTo>
                      <a:pt x="236" y="392"/>
                    </a:lnTo>
                    <a:lnTo>
                      <a:pt x="236" y="396"/>
                    </a:lnTo>
                    <a:lnTo>
                      <a:pt x="237" y="404"/>
                    </a:lnTo>
                    <a:lnTo>
                      <a:pt x="239" y="419"/>
                    </a:lnTo>
                    <a:lnTo>
                      <a:pt x="237" y="435"/>
                    </a:lnTo>
                    <a:lnTo>
                      <a:pt x="237" y="449"/>
                    </a:lnTo>
                    <a:lnTo>
                      <a:pt x="237" y="459"/>
                    </a:lnTo>
                    <a:lnTo>
                      <a:pt x="239" y="463"/>
                    </a:lnTo>
                    <a:lnTo>
                      <a:pt x="241" y="467"/>
                    </a:lnTo>
                    <a:lnTo>
                      <a:pt x="245" y="474"/>
                    </a:lnTo>
                    <a:lnTo>
                      <a:pt x="247" y="482"/>
                    </a:lnTo>
                    <a:lnTo>
                      <a:pt x="245" y="490"/>
                    </a:lnTo>
                    <a:lnTo>
                      <a:pt x="241" y="499"/>
                    </a:lnTo>
                    <a:lnTo>
                      <a:pt x="239" y="503"/>
                    </a:lnTo>
                    <a:lnTo>
                      <a:pt x="237" y="508"/>
                    </a:lnTo>
                    <a:lnTo>
                      <a:pt x="237" y="520"/>
                    </a:lnTo>
                    <a:lnTo>
                      <a:pt x="237" y="535"/>
                    </a:lnTo>
                    <a:lnTo>
                      <a:pt x="239" y="551"/>
                    </a:lnTo>
                    <a:lnTo>
                      <a:pt x="239" y="557"/>
                    </a:lnTo>
                    <a:lnTo>
                      <a:pt x="241" y="564"/>
                    </a:lnTo>
                    <a:lnTo>
                      <a:pt x="243" y="572"/>
                    </a:lnTo>
                    <a:lnTo>
                      <a:pt x="243" y="581"/>
                    </a:lnTo>
                    <a:lnTo>
                      <a:pt x="240" y="610"/>
                    </a:lnTo>
                    <a:lnTo>
                      <a:pt x="235" y="638"/>
                    </a:lnTo>
                    <a:lnTo>
                      <a:pt x="228" y="668"/>
                    </a:lnTo>
                    <a:lnTo>
                      <a:pt x="220" y="695"/>
                    </a:lnTo>
                    <a:lnTo>
                      <a:pt x="210" y="718"/>
                    </a:lnTo>
                    <a:lnTo>
                      <a:pt x="204" y="734"/>
                    </a:lnTo>
                    <a:lnTo>
                      <a:pt x="198" y="749"/>
                    </a:lnTo>
                    <a:lnTo>
                      <a:pt x="197" y="756"/>
                    </a:lnTo>
                    <a:lnTo>
                      <a:pt x="195" y="764"/>
                    </a:lnTo>
                    <a:lnTo>
                      <a:pt x="195" y="768"/>
                    </a:lnTo>
                    <a:lnTo>
                      <a:pt x="193" y="772"/>
                    </a:lnTo>
                    <a:lnTo>
                      <a:pt x="190" y="775"/>
                    </a:lnTo>
                    <a:lnTo>
                      <a:pt x="186" y="778"/>
                    </a:lnTo>
                    <a:lnTo>
                      <a:pt x="176" y="783"/>
                    </a:lnTo>
                    <a:lnTo>
                      <a:pt x="166" y="787"/>
                    </a:lnTo>
                    <a:lnTo>
                      <a:pt x="153" y="790"/>
                    </a:lnTo>
                    <a:lnTo>
                      <a:pt x="141" y="791"/>
                    </a:lnTo>
                    <a:lnTo>
                      <a:pt x="121" y="792"/>
                    </a:lnTo>
                    <a:close/>
                  </a:path>
                </a:pathLst>
              </a:custGeom>
              <a:solidFill>
                <a:srgbClr val="B1B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sļîḓè"/>
              <p:cNvSpPr/>
              <p:nvPr/>
            </p:nvSpPr>
            <p:spPr bwMode="auto">
              <a:xfrm>
                <a:off x="2700338" y="6330950"/>
                <a:ext cx="322263" cy="141288"/>
              </a:xfrm>
              <a:custGeom>
                <a:avLst/>
                <a:gdLst>
                  <a:gd name="T0" fmla="*/ 161925 w 203"/>
                  <a:gd name="T1" fmla="*/ 0 h 89"/>
                  <a:gd name="T2" fmla="*/ 161925 w 203"/>
                  <a:gd name="T3" fmla="*/ 0 h 89"/>
                  <a:gd name="T4" fmla="*/ 193675 w 203"/>
                  <a:gd name="T5" fmla="*/ 1588 h 89"/>
                  <a:gd name="T6" fmla="*/ 223838 w 203"/>
                  <a:gd name="T7" fmla="*/ 6350 h 89"/>
                  <a:gd name="T8" fmla="*/ 252413 w 203"/>
                  <a:gd name="T9" fmla="*/ 12700 h 89"/>
                  <a:gd name="T10" fmla="*/ 276225 w 203"/>
                  <a:gd name="T11" fmla="*/ 20638 h 89"/>
                  <a:gd name="T12" fmla="*/ 295275 w 203"/>
                  <a:gd name="T13" fmla="*/ 31750 h 89"/>
                  <a:gd name="T14" fmla="*/ 309563 w 203"/>
                  <a:gd name="T15" fmla="*/ 42863 h 89"/>
                  <a:gd name="T16" fmla="*/ 315913 w 203"/>
                  <a:gd name="T17" fmla="*/ 49213 h 89"/>
                  <a:gd name="T18" fmla="*/ 320675 w 203"/>
                  <a:gd name="T19" fmla="*/ 57150 h 89"/>
                  <a:gd name="T20" fmla="*/ 322263 w 203"/>
                  <a:gd name="T21" fmla="*/ 63500 h 89"/>
                  <a:gd name="T22" fmla="*/ 322263 w 203"/>
                  <a:gd name="T23" fmla="*/ 69850 h 89"/>
                  <a:gd name="T24" fmla="*/ 322263 w 203"/>
                  <a:gd name="T25" fmla="*/ 69850 h 89"/>
                  <a:gd name="T26" fmla="*/ 322263 w 203"/>
                  <a:gd name="T27" fmla="*/ 79375 h 89"/>
                  <a:gd name="T28" fmla="*/ 320675 w 203"/>
                  <a:gd name="T29" fmla="*/ 85725 h 89"/>
                  <a:gd name="T30" fmla="*/ 315913 w 203"/>
                  <a:gd name="T31" fmla="*/ 92075 h 89"/>
                  <a:gd name="T32" fmla="*/ 309563 w 203"/>
                  <a:gd name="T33" fmla="*/ 98425 h 89"/>
                  <a:gd name="T34" fmla="*/ 295275 w 203"/>
                  <a:gd name="T35" fmla="*/ 111125 h 89"/>
                  <a:gd name="T36" fmla="*/ 276225 w 203"/>
                  <a:gd name="T37" fmla="*/ 122238 h 89"/>
                  <a:gd name="T38" fmla="*/ 252413 w 203"/>
                  <a:gd name="T39" fmla="*/ 130175 h 89"/>
                  <a:gd name="T40" fmla="*/ 223838 w 203"/>
                  <a:gd name="T41" fmla="*/ 136525 h 89"/>
                  <a:gd name="T42" fmla="*/ 193675 w 203"/>
                  <a:gd name="T43" fmla="*/ 141288 h 89"/>
                  <a:gd name="T44" fmla="*/ 161925 w 203"/>
                  <a:gd name="T45" fmla="*/ 141288 h 89"/>
                  <a:gd name="T46" fmla="*/ 161925 w 203"/>
                  <a:gd name="T47" fmla="*/ 141288 h 89"/>
                  <a:gd name="T48" fmla="*/ 128588 w 203"/>
                  <a:gd name="T49" fmla="*/ 141288 h 89"/>
                  <a:gd name="T50" fmla="*/ 98425 w 203"/>
                  <a:gd name="T51" fmla="*/ 136525 h 89"/>
                  <a:gd name="T52" fmla="*/ 71438 w 203"/>
                  <a:gd name="T53" fmla="*/ 130175 h 89"/>
                  <a:gd name="T54" fmla="*/ 47625 w 203"/>
                  <a:gd name="T55" fmla="*/ 122238 h 89"/>
                  <a:gd name="T56" fmla="*/ 28575 w 203"/>
                  <a:gd name="T57" fmla="*/ 111125 h 89"/>
                  <a:gd name="T58" fmla="*/ 12700 w 203"/>
                  <a:gd name="T59" fmla="*/ 98425 h 89"/>
                  <a:gd name="T60" fmla="*/ 6350 w 203"/>
                  <a:gd name="T61" fmla="*/ 92075 h 89"/>
                  <a:gd name="T62" fmla="*/ 3175 w 203"/>
                  <a:gd name="T63" fmla="*/ 85725 h 89"/>
                  <a:gd name="T64" fmla="*/ 0 w 203"/>
                  <a:gd name="T65" fmla="*/ 79375 h 89"/>
                  <a:gd name="T66" fmla="*/ 0 w 203"/>
                  <a:gd name="T67" fmla="*/ 69850 h 89"/>
                  <a:gd name="T68" fmla="*/ 0 w 203"/>
                  <a:gd name="T69" fmla="*/ 69850 h 89"/>
                  <a:gd name="T70" fmla="*/ 0 w 203"/>
                  <a:gd name="T71" fmla="*/ 63500 h 89"/>
                  <a:gd name="T72" fmla="*/ 3175 w 203"/>
                  <a:gd name="T73" fmla="*/ 57150 h 89"/>
                  <a:gd name="T74" fmla="*/ 6350 w 203"/>
                  <a:gd name="T75" fmla="*/ 49213 h 89"/>
                  <a:gd name="T76" fmla="*/ 12700 w 203"/>
                  <a:gd name="T77" fmla="*/ 42863 h 89"/>
                  <a:gd name="T78" fmla="*/ 28575 w 203"/>
                  <a:gd name="T79" fmla="*/ 31750 h 89"/>
                  <a:gd name="T80" fmla="*/ 47625 w 203"/>
                  <a:gd name="T81" fmla="*/ 20638 h 89"/>
                  <a:gd name="T82" fmla="*/ 71438 w 203"/>
                  <a:gd name="T83" fmla="*/ 12700 h 89"/>
                  <a:gd name="T84" fmla="*/ 98425 w 203"/>
                  <a:gd name="T85" fmla="*/ 6350 h 89"/>
                  <a:gd name="T86" fmla="*/ 128588 w 203"/>
                  <a:gd name="T87" fmla="*/ 1588 h 89"/>
                  <a:gd name="T88" fmla="*/ 161925 w 203"/>
                  <a:gd name="T89" fmla="*/ 0 h 89"/>
                  <a:gd name="T90" fmla="*/ 161925 w 203"/>
                  <a:gd name="T91" fmla="*/ 0 h 8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03" h="89">
                    <a:moveTo>
                      <a:pt x="102" y="0"/>
                    </a:moveTo>
                    <a:lnTo>
                      <a:pt x="102" y="0"/>
                    </a:lnTo>
                    <a:lnTo>
                      <a:pt x="122" y="1"/>
                    </a:lnTo>
                    <a:lnTo>
                      <a:pt x="141" y="4"/>
                    </a:lnTo>
                    <a:lnTo>
                      <a:pt x="159" y="8"/>
                    </a:lnTo>
                    <a:lnTo>
                      <a:pt x="174" y="13"/>
                    </a:lnTo>
                    <a:lnTo>
                      <a:pt x="186" y="20"/>
                    </a:lnTo>
                    <a:lnTo>
                      <a:pt x="195" y="27"/>
                    </a:lnTo>
                    <a:lnTo>
                      <a:pt x="199" y="31"/>
                    </a:lnTo>
                    <a:lnTo>
                      <a:pt x="202" y="36"/>
                    </a:lnTo>
                    <a:lnTo>
                      <a:pt x="203" y="40"/>
                    </a:lnTo>
                    <a:lnTo>
                      <a:pt x="203" y="44"/>
                    </a:lnTo>
                    <a:lnTo>
                      <a:pt x="203" y="50"/>
                    </a:lnTo>
                    <a:lnTo>
                      <a:pt x="202" y="54"/>
                    </a:lnTo>
                    <a:lnTo>
                      <a:pt x="199" y="58"/>
                    </a:lnTo>
                    <a:lnTo>
                      <a:pt x="195" y="62"/>
                    </a:lnTo>
                    <a:lnTo>
                      <a:pt x="186" y="70"/>
                    </a:lnTo>
                    <a:lnTo>
                      <a:pt x="174" y="77"/>
                    </a:lnTo>
                    <a:lnTo>
                      <a:pt x="159" y="82"/>
                    </a:lnTo>
                    <a:lnTo>
                      <a:pt x="141" y="86"/>
                    </a:lnTo>
                    <a:lnTo>
                      <a:pt x="122" y="89"/>
                    </a:lnTo>
                    <a:lnTo>
                      <a:pt x="102" y="89"/>
                    </a:lnTo>
                    <a:lnTo>
                      <a:pt x="81" y="89"/>
                    </a:lnTo>
                    <a:lnTo>
                      <a:pt x="62" y="86"/>
                    </a:lnTo>
                    <a:lnTo>
                      <a:pt x="45" y="82"/>
                    </a:lnTo>
                    <a:lnTo>
                      <a:pt x="30" y="77"/>
                    </a:lnTo>
                    <a:lnTo>
                      <a:pt x="18" y="70"/>
                    </a:lnTo>
                    <a:lnTo>
                      <a:pt x="8" y="62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1"/>
                    </a:lnTo>
                    <a:lnTo>
                      <a:pt x="8" y="27"/>
                    </a:lnTo>
                    <a:lnTo>
                      <a:pt x="18" y="20"/>
                    </a:lnTo>
                    <a:lnTo>
                      <a:pt x="30" y="13"/>
                    </a:lnTo>
                    <a:lnTo>
                      <a:pt x="45" y="8"/>
                    </a:lnTo>
                    <a:lnTo>
                      <a:pt x="62" y="4"/>
                    </a:lnTo>
                    <a:lnTo>
                      <a:pt x="81" y="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ŝļîḑe"/>
              <p:cNvSpPr/>
              <p:nvPr/>
            </p:nvSpPr>
            <p:spPr bwMode="auto">
              <a:xfrm>
                <a:off x="2579688" y="6265863"/>
                <a:ext cx="563563" cy="157163"/>
              </a:xfrm>
              <a:custGeom>
                <a:avLst/>
                <a:gdLst>
                  <a:gd name="T0" fmla="*/ 282575 w 355"/>
                  <a:gd name="T1" fmla="*/ 0 h 99"/>
                  <a:gd name="T2" fmla="*/ 282575 w 355"/>
                  <a:gd name="T3" fmla="*/ 0 h 99"/>
                  <a:gd name="T4" fmla="*/ 338138 w 355"/>
                  <a:gd name="T5" fmla="*/ 1588 h 99"/>
                  <a:gd name="T6" fmla="*/ 392113 w 355"/>
                  <a:gd name="T7" fmla="*/ 6350 h 99"/>
                  <a:gd name="T8" fmla="*/ 439738 w 355"/>
                  <a:gd name="T9" fmla="*/ 12700 h 99"/>
                  <a:gd name="T10" fmla="*/ 479425 w 355"/>
                  <a:gd name="T11" fmla="*/ 23813 h 99"/>
                  <a:gd name="T12" fmla="*/ 514350 w 355"/>
                  <a:gd name="T13" fmla="*/ 34925 h 99"/>
                  <a:gd name="T14" fmla="*/ 528638 w 355"/>
                  <a:gd name="T15" fmla="*/ 41275 h 99"/>
                  <a:gd name="T16" fmla="*/ 539750 w 355"/>
                  <a:gd name="T17" fmla="*/ 47625 h 99"/>
                  <a:gd name="T18" fmla="*/ 550863 w 355"/>
                  <a:gd name="T19" fmla="*/ 53975 h 99"/>
                  <a:gd name="T20" fmla="*/ 557213 w 355"/>
                  <a:gd name="T21" fmla="*/ 61913 h 99"/>
                  <a:gd name="T22" fmla="*/ 561975 w 355"/>
                  <a:gd name="T23" fmla="*/ 71438 h 99"/>
                  <a:gd name="T24" fmla="*/ 563563 w 355"/>
                  <a:gd name="T25" fmla="*/ 77788 h 99"/>
                  <a:gd name="T26" fmla="*/ 563563 w 355"/>
                  <a:gd name="T27" fmla="*/ 77788 h 99"/>
                  <a:gd name="T28" fmla="*/ 561975 w 355"/>
                  <a:gd name="T29" fmla="*/ 85725 h 99"/>
                  <a:gd name="T30" fmla="*/ 557213 w 355"/>
                  <a:gd name="T31" fmla="*/ 95250 h 99"/>
                  <a:gd name="T32" fmla="*/ 550863 w 355"/>
                  <a:gd name="T33" fmla="*/ 101600 h 99"/>
                  <a:gd name="T34" fmla="*/ 539750 w 355"/>
                  <a:gd name="T35" fmla="*/ 107950 h 99"/>
                  <a:gd name="T36" fmla="*/ 528638 w 355"/>
                  <a:gd name="T37" fmla="*/ 115888 h 99"/>
                  <a:gd name="T38" fmla="*/ 514350 w 355"/>
                  <a:gd name="T39" fmla="*/ 122238 h 99"/>
                  <a:gd name="T40" fmla="*/ 479425 w 355"/>
                  <a:gd name="T41" fmla="*/ 133350 h 99"/>
                  <a:gd name="T42" fmla="*/ 439738 w 355"/>
                  <a:gd name="T43" fmla="*/ 141288 h 99"/>
                  <a:gd name="T44" fmla="*/ 392113 w 355"/>
                  <a:gd name="T45" fmla="*/ 150813 h 99"/>
                  <a:gd name="T46" fmla="*/ 338138 w 355"/>
                  <a:gd name="T47" fmla="*/ 155575 h 99"/>
                  <a:gd name="T48" fmla="*/ 282575 w 355"/>
                  <a:gd name="T49" fmla="*/ 157163 h 99"/>
                  <a:gd name="T50" fmla="*/ 282575 w 355"/>
                  <a:gd name="T51" fmla="*/ 157163 h 99"/>
                  <a:gd name="T52" fmla="*/ 227013 w 355"/>
                  <a:gd name="T53" fmla="*/ 155575 h 99"/>
                  <a:gd name="T54" fmla="*/ 173038 w 355"/>
                  <a:gd name="T55" fmla="*/ 150813 h 99"/>
                  <a:gd name="T56" fmla="*/ 125413 w 355"/>
                  <a:gd name="T57" fmla="*/ 141288 h 99"/>
                  <a:gd name="T58" fmla="*/ 84138 w 355"/>
                  <a:gd name="T59" fmla="*/ 133350 h 99"/>
                  <a:gd name="T60" fmla="*/ 49213 w 355"/>
                  <a:gd name="T61" fmla="*/ 122238 h 99"/>
                  <a:gd name="T62" fmla="*/ 34925 w 355"/>
                  <a:gd name="T63" fmla="*/ 115888 h 99"/>
                  <a:gd name="T64" fmla="*/ 23813 w 355"/>
                  <a:gd name="T65" fmla="*/ 107950 h 99"/>
                  <a:gd name="T66" fmla="*/ 12700 w 355"/>
                  <a:gd name="T67" fmla="*/ 101600 h 99"/>
                  <a:gd name="T68" fmla="*/ 6350 w 355"/>
                  <a:gd name="T69" fmla="*/ 95250 h 99"/>
                  <a:gd name="T70" fmla="*/ 3175 w 355"/>
                  <a:gd name="T71" fmla="*/ 85725 h 99"/>
                  <a:gd name="T72" fmla="*/ 0 w 355"/>
                  <a:gd name="T73" fmla="*/ 77788 h 99"/>
                  <a:gd name="T74" fmla="*/ 0 w 355"/>
                  <a:gd name="T75" fmla="*/ 77788 h 99"/>
                  <a:gd name="T76" fmla="*/ 3175 w 355"/>
                  <a:gd name="T77" fmla="*/ 71438 h 99"/>
                  <a:gd name="T78" fmla="*/ 6350 w 355"/>
                  <a:gd name="T79" fmla="*/ 61913 h 99"/>
                  <a:gd name="T80" fmla="*/ 12700 w 355"/>
                  <a:gd name="T81" fmla="*/ 53975 h 99"/>
                  <a:gd name="T82" fmla="*/ 23813 w 355"/>
                  <a:gd name="T83" fmla="*/ 47625 h 99"/>
                  <a:gd name="T84" fmla="*/ 34925 w 355"/>
                  <a:gd name="T85" fmla="*/ 41275 h 99"/>
                  <a:gd name="T86" fmla="*/ 49213 w 355"/>
                  <a:gd name="T87" fmla="*/ 34925 h 99"/>
                  <a:gd name="T88" fmla="*/ 84138 w 355"/>
                  <a:gd name="T89" fmla="*/ 23813 h 99"/>
                  <a:gd name="T90" fmla="*/ 125413 w 355"/>
                  <a:gd name="T91" fmla="*/ 12700 h 99"/>
                  <a:gd name="T92" fmla="*/ 173038 w 355"/>
                  <a:gd name="T93" fmla="*/ 6350 h 99"/>
                  <a:gd name="T94" fmla="*/ 227013 w 355"/>
                  <a:gd name="T95" fmla="*/ 1588 h 99"/>
                  <a:gd name="T96" fmla="*/ 282575 w 355"/>
                  <a:gd name="T97" fmla="*/ 0 h 99"/>
                  <a:gd name="T98" fmla="*/ 282575 w 355"/>
                  <a:gd name="T99" fmla="*/ 0 h 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355" h="99">
                    <a:moveTo>
                      <a:pt x="178" y="0"/>
                    </a:moveTo>
                    <a:lnTo>
                      <a:pt x="178" y="0"/>
                    </a:lnTo>
                    <a:lnTo>
                      <a:pt x="213" y="1"/>
                    </a:lnTo>
                    <a:lnTo>
                      <a:pt x="247" y="4"/>
                    </a:lnTo>
                    <a:lnTo>
                      <a:pt x="277" y="8"/>
                    </a:lnTo>
                    <a:lnTo>
                      <a:pt x="302" y="15"/>
                    </a:lnTo>
                    <a:lnTo>
                      <a:pt x="324" y="22"/>
                    </a:lnTo>
                    <a:lnTo>
                      <a:pt x="333" y="26"/>
                    </a:lnTo>
                    <a:lnTo>
                      <a:pt x="340" y="30"/>
                    </a:lnTo>
                    <a:lnTo>
                      <a:pt x="347" y="34"/>
                    </a:lnTo>
                    <a:lnTo>
                      <a:pt x="351" y="39"/>
                    </a:lnTo>
                    <a:lnTo>
                      <a:pt x="354" y="45"/>
                    </a:lnTo>
                    <a:lnTo>
                      <a:pt x="355" y="49"/>
                    </a:lnTo>
                    <a:lnTo>
                      <a:pt x="354" y="54"/>
                    </a:lnTo>
                    <a:lnTo>
                      <a:pt x="351" y="60"/>
                    </a:lnTo>
                    <a:lnTo>
                      <a:pt x="347" y="64"/>
                    </a:lnTo>
                    <a:lnTo>
                      <a:pt x="340" y="68"/>
                    </a:lnTo>
                    <a:lnTo>
                      <a:pt x="333" y="73"/>
                    </a:lnTo>
                    <a:lnTo>
                      <a:pt x="324" y="77"/>
                    </a:lnTo>
                    <a:lnTo>
                      <a:pt x="302" y="84"/>
                    </a:lnTo>
                    <a:lnTo>
                      <a:pt x="277" y="89"/>
                    </a:lnTo>
                    <a:lnTo>
                      <a:pt x="247" y="95"/>
                    </a:lnTo>
                    <a:lnTo>
                      <a:pt x="213" y="98"/>
                    </a:lnTo>
                    <a:lnTo>
                      <a:pt x="178" y="99"/>
                    </a:lnTo>
                    <a:lnTo>
                      <a:pt x="143" y="98"/>
                    </a:lnTo>
                    <a:lnTo>
                      <a:pt x="109" y="95"/>
                    </a:lnTo>
                    <a:lnTo>
                      <a:pt x="79" y="89"/>
                    </a:lnTo>
                    <a:lnTo>
                      <a:pt x="53" y="84"/>
                    </a:lnTo>
                    <a:lnTo>
                      <a:pt x="31" y="77"/>
                    </a:lnTo>
                    <a:lnTo>
                      <a:pt x="22" y="73"/>
                    </a:lnTo>
                    <a:lnTo>
                      <a:pt x="15" y="68"/>
                    </a:lnTo>
                    <a:lnTo>
                      <a:pt x="8" y="64"/>
                    </a:lnTo>
                    <a:lnTo>
                      <a:pt x="4" y="60"/>
                    </a:lnTo>
                    <a:lnTo>
                      <a:pt x="2" y="54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4"/>
                    </a:lnTo>
                    <a:lnTo>
                      <a:pt x="15" y="30"/>
                    </a:lnTo>
                    <a:lnTo>
                      <a:pt x="22" y="26"/>
                    </a:lnTo>
                    <a:lnTo>
                      <a:pt x="31" y="22"/>
                    </a:lnTo>
                    <a:lnTo>
                      <a:pt x="53" y="15"/>
                    </a:lnTo>
                    <a:lnTo>
                      <a:pt x="79" y="8"/>
                    </a:lnTo>
                    <a:lnTo>
                      <a:pt x="109" y="4"/>
                    </a:lnTo>
                    <a:lnTo>
                      <a:pt x="143" y="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575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şlidè"/>
              <p:cNvSpPr/>
              <p:nvPr/>
            </p:nvSpPr>
            <p:spPr bwMode="auto">
              <a:xfrm>
                <a:off x="2505076" y="6310313"/>
                <a:ext cx="714375" cy="58738"/>
              </a:xfrm>
              <a:custGeom>
                <a:avLst/>
                <a:gdLst>
                  <a:gd name="T0" fmla="*/ 328613 w 450"/>
                  <a:gd name="T1" fmla="*/ 58738 h 37"/>
                  <a:gd name="T2" fmla="*/ 328613 w 450"/>
                  <a:gd name="T3" fmla="*/ 58738 h 37"/>
                  <a:gd name="T4" fmla="*/ 236538 w 450"/>
                  <a:gd name="T5" fmla="*/ 58738 h 37"/>
                  <a:gd name="T6" fmla="*/ 182563 w 450"/>
                  <a:gd name="T7" fmla="*/ 53975 h 37"/>
                  <a:gd name="T8" fmla="*/ 131763 w 450"/>
                  <a:gd name="T9" fmla="*/ 50800 h 37"/>
                  <a:gd name="T10" fmla="*/ 84138 w 450"/>
                  <a:gd name="T11" fmla="*/ 46038 h 37"/>
                  <a:gd name="T12" fmla="*/ 42863 w 450"/>
                  <a:gd name="T13" fmla="*/ 36513 h 37"/>
                  <a:gd name="T14" fmla="*/ 28575 w 450"/>
                  <a:gd name="T15" fmla="*/ 33338 h 37"/>
                  <a:gd name="T16" fmla="*/ 14288 w 450"/>
                  <a:gd name="T17" fmla="*/ 28575 h 37"/>
                  <a:gd name="T18" fmla="*/ 7938 w 450"/>
                  <a:gd name="T19" fmla="*/ 23813 h 37"/>
                  <a:gd name="T20" fmla="*/ 4763 w 450"/>
                  <a:gd name="T21" fmla="*/ 17463 h 37"/>
                  <a:gd name="T22" fmla="*/ 4763 w 450"/>
                  <a:gd name="T23" fmla="*/ 17463 h 37"/>
                  <a:gd name="T24" fmla="*/ 0 w 450"/>
                  <a:gd name="T25" fmla="*/ 3175 h 37"/>
                  <a:gd name="T26" fmla="*/ 0 w 450"/>
                  <a:gd name="T27" fmla="*/ 3175 h 37"/>
                  <a:gd name="T28" fmla="*/ 30163 w 450"/>
                  <a:gd name="T29" fmla="*/ 11113 h 37"/>
                  <a:gd name="T30" fmla="*/ 66675 w 450"/>
                  <a:gd name="T31" fmla="*/ 15875 h 37"/>
                  <a:gd name="T32" fmla="*/ 109538 w 450"/>
                  <a:gd name="T33" fmla="*/ 22225 h 37"/>
                  <a:gd name="T34" fmla="*/ 153988 w 450"/>
                  <a:gd name="T35" fmla="*/ 23813 h 37"/>
                  <a:gd name="T36" fmla="*/ 247650 w 450"/>
                  <a:gd name="T37" fmla="*/ 30163 h 37"/>
                  <a:gd name="T38" fmla="*/ 327025 w 450"/>
                  <a:gd name="T39" fmla="*/ 30163 h 37"/>
                  <a:gd name="T40" fmla="*/ 327025 w 450"/>
                  <a:gd name="T41" fmla="*/ 30163 h 37"/>
                  <a:gd name="T42" fmla="*/ 417513 w 450"/>
                  <a:gd name="T43" fmla="*/ 28575 h 37"/>
                  <a:gd name="T44" fmla="*/ 527050 w 450"/>
                  <a:gd name="T45" fmla="*/ 23813 h 37"/>
                  <a:gd name="T46" fmla="*/ 582613 w 450"/>
                  <a:gd name="T47" fmla="*/ 20638 h 37"/>
                  <a:gd name="T48" fmla="*/ 633413 w 450"/>
                  <a:gd name="T49" fmla="*/ 15875 h 37"/>
                  <a:gd name="T50" fmla="*/ 679450 w 450"/>
                  <a:gd name="T51" fmla="*/ 9525 h 37"/>
                  <a:gd name="T52" fmla="*/ 714375 w 450"/>
                  <a:gd name="T53" fmla="*/ 0 h 37"/>
                  <a:gd name="T54" fmla="*/ 714375 w 450"/>
                  <a:gd name="T55" fmla="*/ 0 h 37"/>
                  <a:gd name="T56" fmla="*/ 709613 w 450"/>
                  <a:gd name="T57" fmla="*/ 17463 h 37"/>
                  <a:gd name="T58" fmla="*/ 709613 w 450"/>
                  <a:gd name="T59" fmla="*/ 17463 h 37"/>
                  <a:gd name="T60" fmla="*/ 704850 w 450"/>
                  <a:gd name="T61" fmla="*/ 23813 h 37"/>
                  <a:gd name="T62" fmla="*/ 693738 w 450"/>
                  <a:gd name="T63" fmla="*/ 28575 h 37"/>
                  <a:gd name="T64" fmla="*/ 681038 w 450"/>
                  <a:gd name="T65" fmla="*/ 33338 h 37"/>
                  <a:gd name="T66" fmla="*/ 661988 w 450"/>
                  <a:gd name="T67" fmla="*/ 36513 h 37"/>
                  <a:gd name="T68" fmla="*/ 612775 w 450"/>
                  <a:gd name="T69" fmla="*/ 46038 h 37"/>
                  <a:gd name="T70" fmla="*/ 557213 w 450"/>
                  <a:gd name="T71" fmla="*/ 50800 h 37"/>
                  <a:gd name="T72" fmla="*/ 493713 w 450"/>
                  <a:gd name="T73" fmla="*/ 53975 h 37"/>
                  <a:gd name="T74" fmla="*/ 431800 w 450"/>
                  <a:gd name="T75" fmla="*/ 58738 h 37"/>
                  <a:gd name="T76" fmla="*/ 328613 w 450"/>
                  <a:gd name="T77" fmla="*/ 58738 h 37"/>
                  <a:gd name="T78" fmla="*/ 328613 w 450"/>
                  <a:gd name="T79" fmla="*/ 58738 h 3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50" h="37">
                    <a:moveTo>
                      <a:pt x="207" y="37"/>
                    </a:moveTo>
                    <a:lnTo>
                      <a:pt x="207" y="37"/>
                    </a:lnTo>
                    <a:lnTo>
                      <a:pt x="149" y="37"/>
                    </a:lnTo>
                    <a:lnTo>
                      <a:pt x="115" y="34"/>
                    </a:lnTo>
                    <a:lnTo>
                      <a:pt x="83" y="32"/>
                    </a:lnTo>
                    <a:lnTo>
                      <a:pt x="53" y="29"/>
                    </a:lnTo>
                    <a:lnTo>
                      <a:pt x="27" y="23"/>
                    </a:lnTo>
                    <a:lnTo>
                      <a:pt x="18" y="21"/>
                    </a:lnTo>
                    <a:lnTo>
                      <a:pt x="9" y="18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0" y="2"/>
                    </a:lnTo>
                    <a:lnTo>
                      <a:pt x="19" y="7"/>
                    </a:lnTo>
                    <a:lnTo>
                      <a:pt x="42" y="10"/>
                    </a:lnTo>
                    <a:lnTo>
                      <a:pt x="69" y="14"/>
                    </a:lnTo>
                    <a:lnTo>
                      <a:pt x="97" y="15"/>
                    </a:lnTo>
                    <a:lnTo>
                      <a:pt x="156" y="19"/>
                    </a:lnTo>
                    <a:lnTo>
                      <a:pt x="206" y="19"/>
                    </a:lnTo>
                    <a:lnTo>
                      <a:pt x="263" y="18"/>
                    </a:lnTo>
                    <a:lnTo>
                      <a:pt x="332" y="15"/>
                    </a:lnTo>
                    <a:lnTo>
                      <a:pt x="367" y="13"/>
                    </a:lnTo>
                    <a:lnTo>
                      <a:pt x="399" y="10"/>
                    </a:lnTo>
                    <a:lnTo>
                      <a:pt x="428" y="6"/>
                    </a:lnTo>
                    <a:lnTo>
                      <a:pt x="450" y="0"/>
                    </a:lnTo>
                    <a:lnTo>
                      <a:pt x="447" y="11"/>
                    </a:lnTo>
                    <a:lnTo>
                      <a:pt x="444" y="15"/>
                    </a:lnTo>
                    <a:lnTo>
                      <a:pt x="437" y="18"/>
                    </a:lnTo>
                    <a:lnTo>
                      <a:pt x="429" y="21"/>
                    </a:lnTo>
                    <a:lnTo>
                      <a:pt x="417" y="23"/>
                    </a:lnTo>
                    <a:lnTo>
                      <a:pt x="386" y="29"/>
                    </a:lnTo>
                    <a:lnTo>
                      <a:pt x="351" y="32"/>
                    </a:lnTo>
                    <a:lnTo>
                      <a:pt x="311" y="34"/>
                    </a:lnTo>
                    <a:lnTo>
                      <a:pt x="272" y="37"/>
                    </a:lnTo>
                    <a:lnTo>
                      <a:pt x="207" y="37"/>
                    </a:ln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ṥḻidê"/>
              <p:cNvSpPr/>
              <p:nvPr/>
            </p:nvSpPr>
            <p:spPr bwMode="auto">
              <a:xfrm>
                <a:off x="2212976" y="5440363"/>
                <a:ext cx="1306513" cy="96838"/>
              </a:xfrm>
              <a:custGeom>
                <a:avLst/>
                <a:gdLst>
                  <a:gd name="T0" fmla="*/ 31750 w 823"/>
                  <a:gd name="T1" fmla="*/ 58738 h 61"/>
                  <a:gd name="T2" fmla="*/ 1250950 w 823"/>
                  <a:gd name="T3" fmla="*/ 0 h 61"/>
                  <a:gd name="T4" fmla="*/ 1250950 w 823"/>
                  <a:gd name="T5" fmla="*/ 0 h 61"/>
                  <a:gd name="T6" fmla="*/ 1250950 w 823"/>
                  <a:gd name="T7" fmla="*/ 6350 h 61"/>
                  <a:gd name="T8" fmla="*/ 1255713 w 823"/>
                  <a:gd name="T9" fmla="*/ 11113 h 61"/>
                  <a:gd name="T10" fmla="*/ 1262063 w 823"/>
                  <a:gd name="T11" fmla="*/ 15875 h 61"/>
                  <a:gd name="T12" fmla="*/ 1276350 w 823"/>
                  <a:gd name="T13" fmla="*/ 19050 h 61"/>
                  <a:gd name="T14" fmla="*/ 1276350 w 823"/>
                  <a:gd name="T15" fmla="*/ 19050 h 61"/>
                  <a:gd name="T16" fmla="*/ 1285875 w 823"/>
                  <a:gd name="T17" fmla="*/ 23813 h 61"/>
                  <a:gd name="T18" fmla="*/ 1295400 w 823"/>
                  <a:gd name="T19" fmla="*/ 25400 h 61"/>
                  <a:gd name="T20" fmla="*/ 1301750 w 823"/>
                  <a:gd name="T21" fmla="*/ 30163 h 61"/>
                  <a:gd name="T22" fmla="*/ 1306513 w 823"/>
                  <a:gd name="T23" fmla="*/ 36513 h 61"/>
                  <a:gd name="T24" fmla="*/ 0 w 823"/>
                  <a:gd name="T25" fmla="*/ 96838 h 61"/>
                  <a:gd name="T26" fmla="*/ 0 w 823"/>
                  <a:gd name="T27" fmla="*/ 96838 h 61"/>
                  <a:gd name="T28" fmla="*/ 12700 w 823"/>
                  <a:gd name="T29" fmla="*/ 92075 h 61"/>
                  <a:gd name="T30" fmla="*/ 12700 w 823"/>
                  <a:gd name="T31" fmla="*/ 92075 h 61"/>
                  <a:gd name="T32" fmla="*/ 23813 w 823"/>
                  <a:gd name="T33" fmla="*/ 90488 h 61"/>
                  <a:gd name="T34" fmla="*/ 31750 w 823"/>
                  <a:gd name="T35" fmla="*/ 85725 h 61"/>
                  <a:gd name="T36" fmla="*/ 36513 w 823"/>
                  <a:gd name="T37" fmla="*/ 82550 h 61"/>
                  <a:gd name="T38" fmla="*/ 38100 w 823"/>
                  <a:gd name="T39" fmla="*/ 77788 h 61"/>
                  <a:gd name="T40" fmla="*/ 38100 w 823"/>
                  <a:gd name="T41" fmla="*/ 73025 h 61"/>
                  <a:gd name="T42" fmla="*/ 36513 w 823"/>
                  <a:gd name="T43" fmla="*/ 68263 h 61"/>
                  <a:gd name="T44" fmla="*/ 31750 w 823"/>
                  <a:gd name="T45" fmla="*/ 58738 h 61"/>
                  <a:gd name="T46" fmla="*/ 31750 w 823"/>
                  <a:gd name="T47" fmla="*/ 58738 h 6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823" h="61">
                    <a:moveTo>
                      <a:pt x="20" y="37"/>
                    </a:moveTo>
                    <a:lnTo>
                      <a:pt x="788" y="0"/>
                    </a:lnTo>
                    <a:lnTo>
                      <a:pt x="788" y="4"/>
                    </a:lnTo>
                    <a:lnTo>
                      <a:pt x="791" y="7"/>
                    </a:lnTo>
                    <a:lnTo>
                      <a:pt x="795" y="10"/>
                    </a:lnTo>
                    <a:lnTo>
                      <a:pt x="804" y="12"/>
                    </a:lnTo>
                    <a:lnTo>
                      <a:pt x="810" y="15"/>
                    </a:lnTo>
                    <a:lnTo>
                      <a:pt x="816" y="16"/>
                    </a:lnTo>
                    <a:lnTo>
                      <a:pt x="820" y="19"/>
                    </a:lnTo>
                    <a:lnTo>
                      <a:pt x="823" y="23"/>
                    </a:lnTo>
                    <a:lnTo>
                      <a:pt x="0" y="61"/>
                    </a:lnTo>
                    <a:lnTo>
                      <a:pt x="8" y="58"/>
                    </a:lnTo>
                    <a:lnTo>
                      <a:pt x="15" y="57"/>
                    </a:lnTo>
                    <a:lnTo>
                      <a:pt x="20" y="54"/>
                    </a:lnTo>
                    <a:lnTo>
                      <a:pt x="23" y="52"/>
                    </a:lnTo>
                    <a:lnTo>
                      <a:pt x="24" y="49"/>
                    </a:lnTo>
                    <a:lnTo>
                      <a:pt x="24" y="46"/>
                    </a:lnTo>
                    <a:lnTo>
                      <a:pt x="23" y="43"/>
                    </a:lnTo>
                    <a:lnTo>
                      <a:pt x="2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š1ïďê"/>
              <p:cNvSpPr/>
              <p:nvPr/>
            </p:nvSpPr>
            <p:spPr bwMode="auto">
              <a:xfrm>
                <a:off x="2189163" y="5332413"/>
                <a:ext cx="1325563" cy="100013"/>
              </a:xfrm>
              <a:custGeom>
                <a:avLst/>
                <a:gdLst>
                  <a:gd name="T0" fmla="*/ 0 w 835"/>
                  <a:gd name="T1" fmla="*/ 63500 h 63"/>
                  <a:gd name="T2" fmla="*/ 1325563 w 835"/>
                  <a:gd name="T3" fmla="*/ 0 h 63"/>
                  <a:gd name="T4" fmla="*/ 1325563 w 835"/>
                  <a:gd name="T5" fmla="*/ 0 h 63"/>
                  <a:gd name="T6" fmla="*/ 1316038 w 835"/>
                  <a:gd name="T7" fmla="*/ 9525 h 63"/>
                  <a:gd name="T8" fmla="*/ 1303338 w 835"/>
                  <a:gd name="T9" fmla="*/ 14288 h 63"/>
                  <a:gd name="T10" fmla="*/ 1289050 w 835"/>
                  <a:gd name="T11" fmla="*/ 17463 h 63"/>
                  <a:gd name="T12" fmla="*/ 1279525 w 835"/>
                  <a:gd name="T13" fmla="*/ 17463 h 63"/>
                  <a:gd name="T14" fmla="*/ 1279525 w 835"/>
                  <a:gd name="T15" fmla="*/ 17463 h 63"/>
                  <a:gd name="T16" fmla="*/ 1270000 w 835"/>
                  <a:gd name="T17" fmla="*/ 20638 h 63"/>
                  <a:gd name="T18" fmla="*/ 1270000 w 835"/>
                  <a:gd name="T19" fmla="*/ 22225 h 63"/>
                  <a:gd name="T20" fmla="*/ 1270000 w 835"/>
                  <a:gd name="T21" fmla="*/ 26988 h 63"/>
                  <a:gd name="T22" fmla="*/ 1273175 w 835"/>
                  <a:gd name="T23" fmla="*/ 33338 h 63"/>
                  <a:gd name="T24" fmla="*/ 1276350 w 835"/>
                  <a:gd name="T25" fmla="*/ 41275 h 63"/>
                  <a:gd name="T26" fmla="*/ 66675 w 835"/>
                  <a:gd name="T27" fmla="*/ 100013 h 63"/>
                  <a:gd name="T28" fmla="*/ 66675 w 835"/>
                  <a:gd name="T29" fmla="*/ 100013 h 63"/>
                  <a:gd name="T30" fmla="*/ 66675 w 835"/>
                  <a:gd name="T31" fmla="*/ 95250 h 63"/>
                  <a:gd name="T32" fmla="*/ 65088 w 835"/>
                  <a:gd name="T33" fmla="*/ 95250 h 63"/>
                  <a:gd name="T34" fmla="*/ 57150 w 835"/>
                  <a:gd name="T35" fmla="*/ 93663 h 63"/>
                  <a:gd name="T36" fmla="*/ 57150 w 835"/>
                  <a:gd name="T37" fmla="*/ 93663 h 63"/>
                  <a:gd name="T38" fmla="*/ 42863 w 835"/>
                  <a:gd name="T39" fmla="*/ 90488 h 63"/>
                  <a:gd name="T40" fmla="*/ 25400 w 835"/>
                  <a:gd name="T41" fmla="*/ 84138 h 63"/>
                  <a:gd name="T42" fmla="*/ 11113 w 835"/>
                  <a:gd name="T43" fmla="*/ 76200 h 63"/>
                  <a:gd name="T44" fmla="*/ 4763 w 835"/>
                  <a:gd name="T45" fmla="*/ 69850 h 63"/>
                  <a:gd name="T46" fmla="*/ 0 w 835"/>
                  <a:gd name="T47" fmla="*/ 63500 h 63"/>
                  <a:gd name="T48" fmla="*/ 0 w 835"/>
                  <a:gd name="T49" fmla="*/ 63500 h 6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35" h="63">
                    <a:moveTo>
                      <a:pt x="0" y="40"/>
                    </a:moveTo>
                    <a:lnTo>
                      <a:pt x="835" y="0"/>
                    </a:lnTo>
                    <a:lnTo>
                      <a:pt x="829" y="6"/>
                    </a:lnTo>
                    <a:lnTo>
                      <a:pt x="821" y="9"/>
                    </a:lnTo>
                    <a:lnTo>
                      <a:pt x="812" y="11"/>
                    </a:lnTo>
                    <a:lnTo>
                      <a:pt x="806" y="11"/>
                    </a:lnTo>
                    <a:lnTo>
                      <a:pt x="800" y="13"/>
                    </a:lnTo>
                    <a:lnTo>
                      <a:pt x="800" y="14"/>
                    </a:lnTo>
                    <a:lnTo>
                      <a:pt x="800" y="17"/>
                    </a:lnTo>
                    <a:lnTo>
                      <a:pt x="802" y="21"/>
                    </a:lnTo>
                    <a:lnTo>
                      <a:pt x="804" y="26"/>
                    </a:lnTo>
                    <a:lnTo>
                      <a:pt x="42" y="63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36" y="59"/>
                    </a:lnTo>
                    <a:lnTo>
                      <a:pt x="27" y="57"/>
                    </a:lnTo>
                    <a:lnTo>
                      <a:pt x="16" y="53"/>
                    </a:lnTo>
                    <a:lnTo>
                      <a:pt x="7" y="48"/>
                    </a:lnTo>
                    <a:lnTo>
                      <a:pt x="3" y="44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ṥliḍê"/>
              <p:cNvSpPr/>
              <p:nvPr/>
            </p:nvSpPr>
            <p:spPr bwMode="auto">
              <a:xfrm>
                <a:off x="2216151" y="5529263"/>
                <a:ext cx="1268413" cy="96838"/>
              </a:xfrm>
              <a:custGeom>
                <a:avLst/>
                <a:gdLst>
                  <a:gd name="T0" fmla="*/ 0 w 799"/>
                  <a:gd name="T1" fmla="*/ 57150 h 61"/>
                  <a:gd name="T2" fmla="*/ 1262063 w 799"/>
                  <a:gd name="T3" fmla="*/ 0 h 61"/>
                  <a:gd name="T4" fmla="*/ 1262063 w 799"/>
                  <a:gd name="T5" fmla="*/ 0 h 61"/>
                  <a:gd name="T6" fmla="*/ 1260475 w 799"/>
                  <a:gd name="T7" fmla="*/ 6350 h 61"/>
                  <a:gd name="T8" fmla="*/ 1262063 w 799"/>
                  <a:gd name="T9" fmla="*/ 15875 h 61"/>
                  <a:gd name="T10" fmla="*/ 1268413 w 799"/>
                  <a:gd name="T11" fmla="*/ 36513 h 61"/>
                  <a:gd name="T12" fmla="*/ 17463 w 799"/>
                  <a:gd name="T13" fmla="*/ 96838 h 61"/>
                  <a:gd name="T14" fmla="*/ 17463 w 799"/>
                  <a:gd name="T15" fmla="*/ 96838 h 61"/>
                  <a:gd name="T16" fmla="*/ 20638 w 799"/>
                  <a:gd name="T17" fmla="*/ 82550 h 61"/>
                  <a:gd name="T18" fmla="*/ 20638 w 799"/>
                  <a:gd name="T19" fmla="*/ 73025 h 61"/>
                  <a:gd name="T20" fmla="*/ 17463 w 799"/>
                  <a:gd name="T21" fmla="*/ 68263 h 61"/>
                  <a:gd name="T22" fmla="*/ 15875 w 799"/>
                  <a:gd name="T23" fmla="*/ 63500 h 61"/>
                  <a:gd name="T24" fmla="*/ 9525 w 799"/>
                  <a:gd name="T25" fmla="*/ 61913 h 61"/>
                  <a:gd name="T26" fmla="*/ 0 w 799"/>
                  <a:gd name="T27" fmla="*/ 57150 h 61"/>
                  <a:gd name="T28" fmla="*/ 0 w 799"/>
                  <a:gd name="T29" fmla="*/ 57150 h 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99" h="61">
                    <a:moveTo>
                      <a:pt x="0" y="36"/>
                    </a:moveTo>
                    <a:lnTo>
                      <a:pt x="795" y="0"/>
                    </a:lnTo>
                    <a:lnTo>
                      <a:pt x="794" y="4"/>
                    </a:lnTo>
                    <a:lnTo>
                      <a:pt x="795" y="10"/>
                    </a:lnTo>
                    <a:lnTo>
                      <a:pt x="799" y="23"/>
                    </a:lnTo>
                    <a:lnTo>
                      <a:pt x="11" y="61"/>
                    </a:lnTo>
                    <a:lnTo>
                      <a:pt x="13" y="52"/>
                    </a:lnTo>
                    <a:lnTo>
                      <a:pt x="13" y="46"/>
                    </a:lnTo>
                    <a:lnTo>
                      <a:pt x="11" y="43"/>
                    </a:lnTo>
                    <a:lnTo>
                      <a:pt x="10" y="40"/>
                    </a:lnTo>
                    <a:lnTo>
                      <a:pt x="6" y="3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sḻidê"/>
              <p:cNvSpPr/>
              <p:nvPr/>
            </p:nvSpPr>
            <p:spPr bwMode="auto">
              <a:xfrm>
                <a:off x="2227263" y="5614988"/>
                <a:ext cx="1285875" cy="96838"/>
              </a:xfrm>
              <a:custGeom>
                <a:avLst/>
                <a:gdLst>
                  <a:gd name="T0" fmla="*/ 4763 w 810"/>
                  <a:gd name="T1" fmla="*/ 57150 h 61"/>
                  <a:gd name="T2" fmla="*/ 1250950 w 810"/>
                  <a:gd name="T3" fmla="*/ 0 h 61"/>
                  <a:gd name="T4" fmla="*/ 1250950 w 810"/>
                  <a:gd name="T5" fmla="*/ 0 h 61"/>
                  <a:gd name="T6" fmla="*/ 1250950 w 810"/>
                  <a:gd name="T7" fmla="*/ 7938 h 61"/>
                  <a:gd name="T8" fmla="*/ 1254125 w 810"/>
                  <a:gd name="T9" fmla="*/ 17463 h 61"/>
                  <a:gd name="T10" fmla="*/ 1262063 w 810"/>
                  <a:gd name="T11" fmla="*/ 25400 h 61"/>
                  <a:gd name="T12" fmla="*/ 1274763 w 810"/>
                  <a:gd name="T13" fmla="*/ 31750 h 61"/>
                  <a:gd name="T14" fmla="*/ 1274763 w 810"/>
                  <a:gd name="T15" fmla="*/ 31750 h 61"/>
                  <a:gd name="T16" fmla="*/ 1285875 w 810"/>
                  <a:gd name="T17" fmla="*/ 36513 h 61"/>
                  <a:gd name="T18" fmla="*/ 0 w 810"/>
                  <a:gd name="T19" fmla="*/ 96838 h 61"/>
                  <a:gd name="T20" fmla="*/ 0 w 810"/>
                  <a:gd name="T21" fmla="*/ 96838 h 61"/>
                  <a:gd name="T22" fmla="*/ 6350 w 810"/>
                  <a:gd name="T23" fmla="*/ 87313 h 61"/>
                  <a:gd name="T24" fmla="*/ 9525 w 810"/>
                  <a:gd name="T25" fmla="*/ 79375 h 61"/>
                  <a:gd name="T26" fmla="*/ 6350 w 810"/>
                  <a:gd name="T27" fmla="*/ 68263 h 61"/>
                  <a:gd name="T28" fmla="*/ 4763 w 810"/>
                  <a:gd name="T29" fmla="*/ 57150 h 61"/>
                  <a:gd name="T30" fmla="*/ 4763 w 810"/>
                  <a:gd name="T31" fmla="*/ 57150 h 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10" h="61">
                    <a:moveTo>
                      <a:pt x="3" y="36"/>
                    </a:moveTo>
                    <a:lnTo>
                      <a:pt x="788" y="0"/>
                    </a:lnTo>
                    <a:lnTo>
                      <a:pt x="788" y="5"/>
                    </a:lnTo>
                    <a:lnTo>
                      <a:pt x="790" y="11"/>
                    </a:lnTo>
                    <a:lnTo>
                      <a:pt x="795" y="16"/>
                    </a:lnTo>
                    <a:lnTo>
                      <a:pt x="803" y="20"/>
                    </a:lnTo>
                    <a:lnTo>
                      <a:pt x="810" y="23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6" y="50"/>
                    </a:lnTo>
                    <a:lnTo>
                      <a:pt x="4" y="43"/>
                    </a:lnTo>
                    <a:lnTo>
                      <a:pt x="3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ṡlîde"/>
              <p:cNvSpPr/>
              <p:nvPr/>
            </p:nvSpPr>
            <p:spPr bwMode="auto">
              <a:xfrm>
                <a:off x="2219326" y="5713413"/>
                <a:ext cx="1262063" cy="96838"/>
              </a:xfrm>
              <a:custGeom>
                <a:avLst/>
                <a:gdLst>
                  <a:gd name="T0" fmla="*/ 0 w 795"/>
                  <a:gd name="T1" fmla="*/ 60325 h 61"/>
                  <a:gd name="T2" fmla="*/ 1250950 w 795"/>
                  <a:gd name="T3" fmla="*/ 0 h 61"/>
                  <a:gd name="T4" fmla="*/ 1250950 w 795"/>
                  <a:gd name="T5" fmla="*/ 0 h 61"/>
                  <a:gd name="T6" fmla="*/ 1257300 w 795"/>
                  <a:gd name="T7" fmla="*/ 12700 h 61"/>
                  <a:gd name="T8" fmla="*/ 1262063 w 795"/>
                  <a:gd name="T9" fmla="*/ 23813 h 61"/>
                  <a:gd name="T10" fmla="*/ 1262063 w 795"/>
                  <a:gd name="T11" fmla="*/ 34925 h 61"/>
                  <a:gd name="T12" fmla="*/ 1262063 w 795"/>
                  <a:gd name="T13" fmla="*/ 34925 h 61"/>
                  <a:gd name="T14" fmla="*/ 1262063 w 795"/>
                  <a:gd name="T15" fmla="*/ 38100 h 61"/>
                  <a:gd name="T16" fmla="*/ 14288 w 795"/>
                  <a:gd name="T17" fmla="*/ 96838 h 61"/>
                  <a:gd name="T18" fmla="*/ 14288 w 795"/>
                  <a:gd name="T19" fmla="*/ 96838 h 61"/>
                  <a:gd name="T20" fmla="*/ 17463 w 795"/>
                  <a:gd name="T21" fmla="*/ 88900 h 61"/>
                  <a:gd name="T22" fmla="*/ 20638 w 795"/>
                  <a:gd name="T23" fmla="*/ 79375 h 61"/>
                  <a:gd name="T24" fmla="*/ 26988 w 795"/>
                  <a:gd name="T25" fmla="*/ 68263 h 61"/>
                  <a:gd name="T26" fmla="*/ 26988 w 795"/>
                  <a:gd name="T27" fmla="*/ 65088 h 61"/>
                  <a:gd name="T28" fmla="*/ 23813 w 795"/>
                  <a:gd name="T29" fmla="*/ 61913 h 61"/>
                  <a:gd name="T30" fmla="*/ 14288 w 795"/>
                  <a:gd name="T31" fmla="*/ 60325 h 61"/>
                  <a:gd name="T32" fmla="*/ 0 w 795"/>
                  <a:gd name="T33" fmla="*/ 60325 h 61"/>
                  <a:gd name="T34" fmla="*/ 0 w 795"/>
                  <a:gd name="T35" fmla="*/ 60325 h 6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5" h="61">
                    <a:moveTo>
                      <a:pt x="0" y="38"/>
                    </a:moveTo>
                    <a:lnTo>
                      <a:pt x="788" y="0"/>
                    </a:lnTo>
                    <a:lnTo>
                      <a:pt x="792" y="8"/>
                    </a:lnTo>
                    <a:lnTo>
                      <a:pt x="795" y="15"/>
                    </a:lnTo>
                    <a:lnTo>
                      <a:pt x="795" y="22"/>
                    </a:lnTo>
                    <a:lnTo>
                      <a:pt x="795" y="24"/>
                    </a:lnTo>
                    <a:lnTo>
                      <a:pt x="9" y="61"/>
                    </a:lnTo>
                    <a:lnTo>
                      <a:pt x="11" y="56"/>
                    </a:lnTo>
                    <a:lnTo>
                      <a:pt x="13" y="50"/>
                    </a:lnTo>
                    <a:lnTo>
                      <a:pt x="17" y="43"/>
                    </a:lnTo>
                    <a:lnTo>
                      <a:pt x="17" y="41"/>
                    </a:lnTo>
                    <a:lnTo>
                      <a:pt x="15" y="39"/>
                    </a:lnTo>
                    <a:lnTo>
                      <a:pt x="9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íṥľiḑè"/>
              <p:cNvSpPr/>
              <p:nvPr/>
            </p:nvSpPr>
            <p:spPr bwMode="auto">
              <a:xfrm>
                <a:off x="2214563" y="5803900"/>
                <a:ext cx="1306513" cy="96838"/>
              </a:xfrm>
              <a:custGeom>
                <a:avLst/>
                <a:gdLst>
                  <a:gd name="T0" fmla="*/ 23813 w 823"/>
                  <a:gd name="T1" fmla="*/ 57150 h 61"/>
                  <a:gd name="T2" fmla="*/ 1260475 w 823"/>
                  <a:gd name="T3" fmla="*/ 0 h 61"/>
                  <a:gd name="T4" fmla="*/ 1260475 w 823"/>
                  <a:gd name="T5" fmla="*/ 0 h 61"/>
                  <a:gd name="T6" fmla="*/ 1260475 w 823"/>
                  <a:gd name="T7" fmla="*/ 6350 h 61"/>
                  <a:gd name="T8" fmla="*/ 1263650 w 823"/>
                  <a:gd name="T9" fmla="*/ 11113 h 61"/>
                  <a:gd name="T10" fmla="*/ 1270000 w 823"/>
                  <a:gd name="T11" fmla="*/ 17463 h 61"/>
                  <a:gd name="T12" fmla="*/ 1281113 w 823"/>
                  <a:gd name="T13" fmla="*/ 20638 h 61"/>
                  <a:gd name="T14" fmla="*/ 1281113 w 823"/>
                  <a:gd name="T15" fmla="*/ 20638 h 61"/>
                  <a:gd name="T16" fmla="*/ 1296988 w 823"/>
                  <a:gd name="T17" fmla="*/ 28575 h 61"/>
                  <a:gd name="T18" fmla="*/ 1306513 w 823"/>
                  <a:gd name="T19" fmla="*/ 34925 h 61"/>
                  <a:gd name="T20" fmla="*/ 0 w 823"/>
                  <a:gd name="T21" fmla="*/ 96838 h 61"/>
                  <a:gd name="T22" fmla="*/ 0 w 823"/>
                  <a:gd name="T23" fmla="*/ 96838 h 61"/>
                  <a:gd name="T24" fmla="*/ 4763 w 823"/>
                  <a:gd name="T25" fmla="*/ 93663 h 61"/>
                  <a:gd name="T26" fmla="*/ 4763 w 823"/>
                  <a:gd name="T27" fmla="*/ 93663 h 61"/>
                  <a:gd name="T28" fmla="*/ 17463 w 823"/>
                  <a:gd name="T29" fmla="*/ 87313 h 61"/>
                  <a:gd name="T30" fmla="*/ 22225 w 823"/>
                  <a:gd name="T31" fmla="*/ 84138 h 61"/>
                  <a:gd name="T32" fmla="*/ 23813 w 823"/>
                  <a:gd name="T33" fmla="*/ 79375 h 61"/>
                  <a:gd name="T34" fmla="*/ 25400 w 823"/>
                  <a:gd name="T35" fmla="*/ 68263 h 61"/>
                  <a:gd name="T36" fmla="*/ 23813 w 823"/>
                  <a:gd name="T37" fmla="*/ 57150 h 61"/>
                  <a:gd name="T38" fmla="*/ 23813 w 823"/>
                  <a:gd name="T39" fmla="*/ 57150 h 6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23" h="61">
                    <a:moveTo>
                      <a:pt x="15" y="36"/>
                    </a:moveTo>
                    <a:lnTo>
                      <a:pt x="794" y="0"/>
                    </a:lnTo>
                    <a:lnTo>
                      <a:pt x="794" y="4"/>
                    </a:lnTo>
                    <a:lnTo>
                      <a:pt x="796" y="7"/>
                    </a:lnTo>
                    <a:lnTo>
                      <a:pt x="800" y="11"/>
                    </a:lnTo>
                    <a:lnTo>
                      <a:pt x="807" y="13"/>
                    </a:lnTo>
                    <a:lnTo>
                      <a:pt x="817" y="18"/>
                    </a:lnTo>
                    <a:lnTo>
                      <a:pt x="823" y="22"/>
                    </a:lnTo>
                    <a:lnTo>
                      <a:pt x="0" y="61"/>
                    </a:lnTo>
                    <a:lnTo>
                      <a:pt x="3" y="59"/>
                    </a:lnTo>
                    <a:lnTo>
                      <a:pt x="11" y="55"/>
                    </a:lnTo>
                    <a:lnTo>
                      <a:pt x="14" y="53"/>
                    </a:lnTo>
                    <a:lnTo>
                      <a:pt x="15" y="50"/>
                    </a:lnTo>
                    <a:lnTo>
                      <a:pt x="16" y="43"/>
                    </a:lnTo>
                    <a:lnTo>
                      <a:pt x="15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$ḻîďê"/>
              <p:cNvSpPr/>
              <p:nvPr/>
            </p:nvSpPr>
            <p:spPr bwMode="auto">
              <a:xfrm>
                <a:off x="2227263" y="5895975"/>
                <a:ext cx="1250950" cy="96838"/>
              </a:xfrm>
              <a:custGeom>
                <a:avLst/>
                <a:gdLst>
                  <a:gd name="T0" fmla="*/ 0 w 788"/>
                  <a:gd name="T1" fmla="*/ 58738 h 61"/>
                  <a:gd name="T2" fmla="*/ 1247775 w 788"/>
                  <a:gd name="T3" fmla="*/ 0 h 61"/>
                  <a:gd name="T4" fmla="*/ 1247775 w 788"/>
                  <a:gd name="T5" fmla="*/ 0 h 61"/>
                  <a:gd name="T6" fmla="*/ 1244600 w 788"/>
                  <a:gd name="T7" fmla="*/ 9525 h 61"/>
                  <a:gd name="T8" fmla="*/ 1247775 w 788"/>
                  <a:gd name="T9" fmla="*/ 17463 h 61"/>
                  <a:gd name="T10" fmla="*/ 1250950 w 788"/>
                  <a:gd name="T11" fmla="*/ 39688 h 61"/>
                  <a:gd name="T12" fmla="*/ 11113 w 788"/>
                  <a:gd name="T13" fmla="*/ 96838 h 61"/>
                  <a:gd name="T14" fmla="*/ 11113 w 788"/>
                  <a:gd name="T15" fmla="*/ 96838 h 61"/>
                  <a:gd name="T16" fmla="*/ 12700 w 788"/>
                  <a:gd name="T17" fmla="*/ 85725 h 61"/>
                  <a:gd name="T18" fmla="*/ 12700 w 788"/>
                  <a:gd name="T19" fmla="*/ 76200 h 61"/>
                  <a:gd name="T20" fmla="*/ 9525 w 788"/>
                  <a:gd name="T21" fmla="*/ 66675 h 61"/>
                  <a:gd name="T22" fmla="*/ 0 w 788"/>
                  <a:gd name="T23" fmla="*/ 58738 h 61"/>
                  <a:gd name="T24" fmla="*/ 0 w 788"/>
                  <a:gd name="T25" fmla="*/ 58738 h 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8" h="61">
                    <a:moveTo>
                      <a:pt x="0" y="37"/>
                    </a:moveTo>
                    <a:lnTo>
                      <a:pt x="786" y="0"/>
                    </a:lnTo>
                    <a:lnTo>
                      <a:pt x="784" y="6"/>
                    </a:lnTo>
                    <a:lnTo>
                      <a:pt x="786" y="11"/>
                    </a:lnTo>
                    <a:lnTo>
                      <a:pt x="788" y="25"/>
                    </a:lnTo>
                    <a:lnTo>
                      <a:pt x="7" y="61"/>
                    </a:lnTo>
                    <a:lnTo>
                      <a:pt x="8" y="54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ŝḷîḑê"/>
              <p:cNvSpPr/>
              <p:nvPr/>
            </p:nvSpPr>
            <p:spPr bwMode="auto">
              <a:xfrm>
                <a:off x="2246313" y="6029325"/>
                <a:ext cx="1254125" cy="311150"/>
              </a:xfrm>
              <a:custGeom>
                <a:avLst/>
                <a:gdLst>
                  <a:gd name="T0" fmla="*/ 587375 w 790"/>
                  <a:gd name="T1" fmla="*/ 311150 h 196"/>
                  <a:gd name="T2" fmla="*/ 587375 w 790"/>
                  <a:gd name="T3" fmla="*/ 311150 h 196"/>
                  <a:gd name="T4" fmla="*/ 484188 w 790"/>
                  <a:gd name="T5" fmla="*/ 309563 h 196"/>
                  <a:gd name="T6" fmla="*/ 427038 w 790"/>
                  <a:gd name="T7" fmla="*/ 307975 h 196"/>
                  <a:gd name="T8" fmla="*/ 369888 w 790"/>
                  <a:gd name="T9" fmla="*/ 303213 h 196"/>
                  <a:gd name="T10" fmla="*/ 319088 w 790"/>
                  <a:gd name="T11" fmla="*/ 296863 h 196"/>
                  <a:gd name="T12" fmla="*/ 273050 w 790"/>
                  <a:gd name="T13" fmla="*/ 288925 h 196"/>
                  <a:gd name="T14" fmla="*/ 258763 w 790"/>
                  <a:gd name="T15" fmla="*/ 284163 h 196"/>
                  <a:gd name="T16" fmla="*/ 246063 w 790"/>
                  <a:gd name="T17" fmla="*/ 279400 h 196"/>
                  <a:gd name="T18" fmla="*/ 234950 w 790"/>
                  <a:gd name="T19" fmla="*/ 273050 h 196"/>
                  <a:gd name="T20" fmla="*/ 233363 w 790"/>
                  <a:gd name="T21" fmla="*/ 266700 h 196"/>
                  <a:gd name="T22" fmla="*/ 233363 w 790"/>
                  <a:gd name="T23" fmla="*/ 266700 h 196"/>
                  <a:gd name="T24" fmla="*/ 228600 w 790"/>
                  <a:gd name="T25" fmla="*/ 254000 h 196"/>
                  <a:gd name="T26" fmla="*/ 222250 w 790"/>
                  <a:gd name="T27" fmla="*/ 242888 h 196"/>
                  <a:gd name="T28" fmla="*/ 211138 w 790"/>
                  <a:gd name="T29" fmla="*/ 230188 h 196"/>
                  <a:gd name="T30" fmla="*/ 198438 w 790"/>
                  <a:gd name="T31" fmla="*/ 219075 h 196"/>
                  <a:gd name="T32" fmla="*/ 157163 w 790"/>
                  <a:gd name="T33" fmla="*/ 192088 h 196"/>
                  <a:gd name="T34" fmla="*/ 101600 w 790"/>
                  <a:gd name="T35" fmla="*/ 157163 h 196"/>
                  <a:gd name="T36" fmla="*/ 101600 w 790"/>
                  <a:gd name="T37" fmla="*/ 157163 h 196"/>
                  <a:gd name="T38" fmla="*/ 82550 w 790"/>
                  <a:gd name="T39" fmla="*/ 146050 h 196"/>
                  <a:gd name="T40" fmla="*/ 66675 w 790"/>
                  <a:gd name="T41" fmla="*/ 133350 h 196"/>
                  <a:gd name="T42" fmla="*/ 52388 w 790"/>
                  <a:gd name="T43" fmla="*/ 120650 h 196"/>
                  <a:gd name="T44" fmla="*/ 36513 w 790"/>
                  <a:gd name="T45" fmla="*/ 107950 h 196"/>
                  <a:gd name="T46" fmla="*/ 17463 w 790"/>
                  <a:gd name="T47" fmla="*/ 84138 h 196"/>
                  <a:gd name="T48" fmla="*/ 0 w 790"/>
                  <a:gd name="T49" fmla="*/ 58738 h 196"/>
                  <a:gd name="T50" fmla="*/ 1254125 w 790"/>
                  <a:gd name="T51" fmla="*/ 0 h 196"/>
                  <a:gd name="T52" fmla="*/ 1254125 w 790"/>
                  <a:gd name="T53" fmla="*/ 0 h 196"/>
                  <a:gd name="T54" fmla="*/ 1247775 w 790"/>
                  <a:gd name="T55" fmla="*/ 19050 h 196"/>
                  <a:gd name="T56" fmla="*/ 1235075 w 790"/>
                  <a:gd name="T57" fmla="*/ 38100 h 196"/>
                  <a:gd name="T58" fmla="*/ 1222375 w 790"/>
                  <a:gd name="T59" fmla="*/ 60325 h 196"/>
                  <a:gd name="T60" fmla="*/ 1206500 w 790"/>
                  <a:gd name="T61" fmla="*/ 79375 h 196"/>
                  <a:gd name="T62" fmla="*/ 1189038 w 790"/>
                  <a:gd name="T63" fmla="*/ 98425 h 196"/>
                  <a:gd name="T64" fmla="*/ 1171575 w 790"/>
                  <a:gd name="T65" fmla="*/ 120650 h 196"/>
                  <a:gd name="T66" fmla="*/ 1128713 w 790"/>
                  <a:gd name="T67" fmla="*/ 157163 h 196"/>
                  <a:gd name="T68" fmla="*/ 1128713 w 790"/>
                  <a:gd name="T69" fmla="*/ 157163 h 196"/>
                  <a:gd name="T70" fmla="*/ 1104900 w 790"/>
                  <a:gd name="T71" fmla="*/ 176213 h 196"/>
                  <a:gd name="T72" fmla="*/ 1082675 w 790"/>
                  <a:gd name="T73" fmla="*/ 193675 h 196"/>
                  <a:gd name="T74" fmla="*/ 1042988 w 790"/>
                  <a:gd name="T75" fmla="*/ 219075 h 196"/>
                  <a:gd name="T76" fmla="*/ 1025525 w 790"/>
                  <a:gd name="T77" fmla="*/ 231775 h 196"/>
                  <a:gd name="T78" fmla="*/ 1012825 w 790"/>
                  <a:gd name="T79" fmla="*/ 242888 h 196"/>
                  <a:gd name="T80" fmla="*/ 1004888 w 790"/>
                  <a:gd name="T81" fmla="*/ 254000 h 196"/>
                  <a:gd name="T82" fmla="*/ 1000125 w 790"/>
                  <a:gd name="T83" fmla="*/ 266700 h 196"/>
                  <a:gd name="T84" fmla="*/ 1000125 w 790"/>
                  <a:gd name="T85" fmla="*/ 266700 h 196"/>
                  <a:gd name="T86" fmla="*/ 998538 w 790"/>
                  <a:gd name="T87" fmla="*/ 268288 h 196"/>
                  <a:gd name="T88" fmla="*/ 995363 w 790"/>
                  <a:gd name="T89" fmla="*/ 273050 h 196"/>
                  <a:gd name="T90" fmla="*/ 985838 w 790"/>
                  <a:gd name="T91" fmla="*/ 279400 h 196"/>
                  <a:gd name="T92" fmla="*/ 968375 w 790"/>
                  <a:gd name="T93" fmla="*/ 284163 h 196"/>
                  <a:gd name="T94" fmla="*/ 949325 w 790"/>
                  <a:gd name="T95" fmla="*/ 288925 h 196"/>
                  <a:gd name="T96" fmla="*/ 895350 w 790"/>
                  <a:gd name="T97" fmla="*/ 296863 h 196"/>
                  <a:gd name="T98" fmla="*/ 833438 w 790"/>
                  <a:gd name="T99" fmla="*/ 303213 h 196"/>
                  <a:gd name="T100" fmla="*/ 766763 w 790"/>
                  <a:gd name="T101" fmla="*/ 307975 h 196"/>
                  <a:gd name="T102" fmla="*/ 696913 w 790"/>
                  <a:gd name="T103" fmla="*/ 309563 h 196"/>
                  <a:gd name="T104" fmla="*/ 587375 w 790"/>
                  <a:gd name="T105" fmla="*/ 311150 h 196"/>
                  <a:gd name="T106" fmla="*/ 587375 w 790"/>
                  <a:gd name="T107" fmla="*/ 311150 h 1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90" h="196">
                    <a:moveTo>
                      <a:pt x="370" y="196"/>
                    </a:moveTo>
                    <a:lnTo>
                      <a:pt x="370" y="196"/>
                    </a:lnTo>
                    <a:lnTo>
                      <a:pt x="305" y="195"/>
                    </a:lnTo>
                    <a:lnTo>
                      <a:pt x="269" y="194"/>
                    </a:lnTo>
                    <a:lnTo>
                      <a:pt x="233" y="191"/>
                    </a:lnTo>
                    <a:lnTo>
                      <a:pt x="201" y="187"/>
                    </a:lnTo>
                    <a:lnTo>
                      <a:pt x="172" y="182"/>
                    </a:lnTo>
                    <a:lnTo>
                      <a:pt x="163" y="179"/>
                    </a:lnTo>
                    <a:lnTo>
                      <a:pt x="155" y="176"/>
                    </a:lnTo>
                    <a:lnTo>
                      <a:pt x="148" y="172"/>
                    </a:lnTo>
                    <a:lnTo>
                      <a:pt x="147" y="168"/>
                    </a:lnTo>
                    <a:lnTo>
                      <a:pt x="144" y="160"/>
                    </a:lnTo>
                    <a:lnTo>
                      <a:pt x="140" y="153"/>
                    </a:lnTo>
                    <a:lnTo>
                      <a:pt x="133" y="145"/>
                    </a:lnTo>
                    <a:lnTo>
                      <a:pt x="125" y="138"/>
                    </a:lnTo>
                    <a:lnTo>
                      <a:pt x="99" y="121"/>
                    </a:lnTo>
                    <a:lnTo>
                      <a:pt x="64" y="99"/>
                    </a:lnTo>
                    <a:lnTo>
                      <a:pt x="52" y="92"/>
                    </a:lnTo>
                    <a:lnTo>
                      <a:pt x="42" y="84"/>
                    </a:lnTo>
                    <a:lnTo>
                      <a:pt x="33" y="76"/>
                    </a:lnTo>
                    <a:lnTo>
                      <a:pt x="23" y="68"/>
                    </a:lnTo>
                    <a:lnTo>
                      <a:pt x="11" y="53"/>
                    </a:lnTo>
                    <a:lnTo>
                      <a:pt x="0" y="37"/>
                    </a:lnTo>
                    <a:lnTo>
                      <a:pt x="790" y="0"/>
                    </a:lnTo>
                    <a:lnTo>
                      <a:pt x="786" y="12"/>
                    </a:lnTo>
                    <a:lnTo>
                      <a:pt x="778" y="24"/>
                    </a:lnTo>
                    <a:lnTo>
                      <a:pt x="770" y="38"/>
                    </a:lnTo>
                    <a:lnTo>
                      <a:pt x="760" y="50"/>
                    </a:lnTo>
                    <a:lnTo>
                      <a:pt x="749" y="62"/>
                    </a:lnTo>
                    <a:lnTo>
                      <a:pt x="738" y="76"/>
                    </a:lnTo>
                    <a:lnTo>
                      <a:pt x="711" y="99"/>
                    </a:lnTo>
                    <a:lnTo>
                      <a:pt x="696" y="111"/>
                    </a:lnTo>
                    <a:lnTo>
                      <a:pt x="682" y="122"/>
                    </a:lnTo>
                    <a:lnTo>
                      <a:pt x="657" y="138"/>
                    </a:lnTo>
                    <a:lnTo>
                      <a:pt x="646" y="146"/>
                    </a:lnTo>
                    <a:lnTo>
                      <a:pt x="638" y="153"/>
                    </a:lnTo>
                    <a:lnTo>
                      <a:pt x="633" y="160"/>
                    </a:lnTo>
                    <a:lnTo>
                      <a:pt x="630" y="168"/>
                    </a:lnTo>
                    <a:lnTo>
                      <a:pt x="629" y="169"/>
                    </a:lnTo>
                    <a:lnTo>
                      <a:pt x="627" y="172"/>
                    </a:lnTo>
                    <a:lnTo>
                      <a:pt x="621" y="176"/>
                    </a:lnTo>
                    <a:lnTo>
                      <a:pt x="610" y="179"/>
                    </a:lnTo>
                    <a:lnTo>
                      <a:pt x="598" y="182"/>
                    </a:lnTo>
                    <a:lnTo>
                      <a:pt x="564" y="187"/>
                    </a:lnTo>
                    <a:lnTo>
                      <a:pt x="525" y="191"/>
                    </a:lnTo>
                    <a:lnTo>
                      <a:pt x="483" y="194"/>
                    </a:lnTo>
                    <a:lnTo>
                      <a:pt x="439" y="195"/>
                    </a:lnTo>
                    <a:lnTo>
                      <a:pt x="370" y="19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ïṧļíḍê"/>
              <p:cNvSpPr/>
              <p:nvPr/>
            </p:nvSpPr>
            <p:spPr bwMode="auto">
              <a:xfrm>
                <a:off x="2470151" y="6061075"/>
                <a:ext cx="361950" cy="279400"/>
              </a:xfrm>
              <a:custGeom>
                <a:avLst/>
                <a:gdLst>
                  <a:gd name="T0" fmla="*/ 130175 w 228"/>
                  <a:gd name="T1" fmla="*/ 269875 h 176"/>
                  <a:gd name="T2" fmla="*/ 130175 w 228"/>
                  <a:gd name="T3" fmla="*/ 269875 h 176"/>
                  <a:gd name="T4" fmla="*/ 115888 w 228"/>
                  <a:gd name="T5" fmla="*/ 236538 h 176"/>
                  <a:gd name="T6" fmla="*/ 103188 w 228"/>
                  <a:gd name="T7" fmla="*/ 206375 h 176"/>
                  <a:gd name="T8" fmla="*/ 82550 w 228"/>
                  <a:gd name="T9" fmla="*/ 173038 h 176"/>
                  <a:gd name="T10" fmla="*/ 53975 w 228"/>
                  <a:gd name="T11" fmla="*/ 127000 h 176"/>
                  <a:gd name="T12" fmla="*/ 53975 w 228"/>
                  <a:gd name="T13" fmla="*/ 127000 h 176"/>
                  <a:gd name="T14" fmla="*/ 39688 w 228"/>
                  <a:gd name="T15" fmla="*/ 101600 h 176"/>
                  <a:gd name="T16" fmla="*/ 23813 w 228"/>
                  <a:gd name="T17" fmla="*/ 73025 h 176"/>
                  <a:gd name="T18" fmla="*/ 0 w 228"/>
                  <a:gd name="T19" fmla="*/ 15875 h 176"/>
                  <a:gd name="T20" fmla="*/ 357188 w 228"/>
                  <a:gd name="T21" fmla="*/ 0 h 176"/>
                  <a:gd name="T22" fmla="*/ 357188 w 228"/>
                  <a:gd name="T23" fmla="*/ 0 h 176"/>
                  <a:gd name="T24" fmla="*/ 361950 w 228"/>
                  <a:gd name="T25" fmla="*/ 65088 h 176"/>
                  <a:gd name="T26" fmla="*/ 361950 w 228"/>
                  <a:gd name="T27" fmla="*/ 127000 h 176"/>
                  <a:gd name="T28" fmla="*/ 361950 w 228"/>
                  <a:gd name="T29" fmla="*/ 127000 h 176"/>
                  <a:gd name="T30" fmla="*/ 358775 w 228"/>
                  <a:gd name="T31" fmla="*/ 174625 h 176"/>
                  <a:gd name="T32" fmla="*/ 355600 w 228"/>
                  <a:gd name="T33" fmla="*/ 211138 h 176"/>
                  <a:gd name="T34" fmla="*/ 355600 w 228"/>
                  <a:gd name="T35" fmla="*/ 241300 h 176"/>
                  <a:gd name="T36" fmla="*/ 355600 w 228"/>
                  <a:gd name="T37" fmla="*/ 257175 h 176"/>
                  <a:gd name="T38" fmla="*/ 358775 w 228"/>
                  <a:gd name="T39" fmla="*/ 273050 h 176"/>
                  <a:gd name="T40" fmla="*/ 358775 w 228"/>
                  <a:gd name="T41" fmla="*/ 273050 h 176"/>
                  <a:gd name="T42" fmla="*/ 358775 w 228"/>
                  <a:gd name="T43" fmla="*/ 279400 h 176"/>
                  <a:gd name="T44" fmla="*/ 358775 w 228"/>
                  <a:gd name="T45" fmla="*/ 279400 h 176"/>
                  <a:gd name="T46" fmla="*/ 249238 w 228"/>
                  <a:gd name="T47" fmla="*/ 277813 h 176"/>
                  <a:gd name="T48" fmla="*/ 187325 w 228"/>
                  <a:gd name="T49" fmla="*/ 273050 h 176"/>
                  <a:gd name="T50" fmla="*/ 130175 w 228"/>
                  <a:gd name="T51" fmla="*/ 269875 h 176"/>
                  <a:gd name="T52" fmla="*/ 130175 w 228"/>
                  <a:gd name="T53" fmla="*/ 269875 h 17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176">
                    <a:moveTo>
                      <a:pt x="82" y="170"/>
                    </a:moveTo>
                    <a:lnTo>
                      <a:pt x="82" y="170"/>
                    </a:lnTo>
                    <a:lnTo>
                      <a:pt x="73" y="149"/>
                    </a:lnTo>
                    <a:lnTo>
                      <a:pt x="65" y="130"/>
                    </a:lnTo>
                    <a:lnTo>
                      <a:pt x="52" y="109"/>
                    </a:lnTo>
                    <a:lnTo>
                      <a:pt x="34" y="80"/>
                    </a:lnTo>
                    <a:lnTo>
                      <a:pt x="25" y="64"/>
                    </a:lnTo>
                    <a:lnTo>
                      <a:pt x="15" y="46"/>
                    </a:lnTo>
                    <a:lnTo>
                      <a:pt x="0" y="10"/>
                    </a:lnTo>
                    <a:lnTo>
                      <a:pt x="225" y="0"/>
                    </a:lnTo>
                    <a:lnTo>
                      <a:pt x="228" y="41"/>
                    </a:lnTo>
                    <a:lnTo>
                      <a:pt x="228" y="80"/>
                    </a:lnTo>
                    <a:lnTo>
                      <a:pt x="226" y="110"/>
                    </a:lnTo>
                    <a:lnTo>
                      <a:pt x="224" y="133"/>
                    </a:lnTo>
                    <a:lnTo>
                      <a:pt x="224" y="152"/>
                    </a:lnTo>
                    <a:lnTo>
                      <a:pt x="224" y="162"/>
                    </a:lnTo>
                    <a:lnTo>
                      <a:pt x="226" y="172"/>
                    </a:lnTo>
                    <a:lnTo>
                      <a:pt x="226" y="176"/>
                    </a:lnTo>
                    <a:lnTo>
                      <a:pt x="157" y="175"/>
                    </a:lnTo>
                    <a:lnTo>
                      <a:pt x="118" y="172"/>
                    </a:lnTo>
                    <a:lnTo>
                      <a:pt x="82" y="17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šľïdê"/>
              <p:cNvSpPr/>
              <p:nvPr/>
            </p:nvSpPr>
            <p:spPr bwMode="auto">
              <a:xfrm>
                <a:off x="3044826" y="5083175"/>
                <a:ext cx="512763" cy="271463"/>
              </a:xfrm>
              <a:custGeom>
                <a:avLst/>
                <a:gdLst>
                  <a:gd name="T0" fmla="*/ 0 w 323"/>
                  <a:gd name="T1" fmla="*/ 0 h 171"/>
                  <a:gd name="T2" fmla="*/ 512763 w 323"/>
                  <a:gd name="T3" fmla="*/ 0 h 171"/>
                  <a:gd name="T4" fmla="*/ 485775 w 323"/>
                  <a:gd name="T5" fmla="*/ 222250 h 171"/>
                  <a:gd name="T6" fmla="*/ 485775 w 323"/>
                  <a:gd name="T7" fmla="*/ 222250 h 171"/>
                  <a:gd name="T8" fmla="*/ 484188 w 323"/>
                  <a:gd name="T9" fmla="*/ 233363 h 171"/>
                  <a:gd name="T10" fmla="*/ 479425 w 323"/>
                  <a:gd name="T11" fmla="*/ 241300 h 171"/>
                  <a:gd name="T12" fmla="*/ 469900 w 323"/>
                  <a:gd name="T13" fmla="*/ 249238 h 171"/>
                  <a:gd name="T14" fmla="*/ 461963 w 323"/>
                  <a:gd name="T15" fmla="*/ 255588 h 171"/>
                  <a:gd name="T16" fmla="*/ 454025 w 323"/>
                  <a:gd name="T17" fmla="*/ 260350 h 171"/>
                  <a:gd name="T18" fmla="*/ 442913 w 323"/>
                  <a:gd name="T19" fmla="*/ 265113 h 171"/>
                  <a:gd name="T20" fmla="*/ 431800 w 323"/>
                  <a:gd name="T21" fmla="*/ 266700 h 171"/>
                  <a:gd name="T22" fmla="*/ 423863 w 323"/>
                  <a:gd name="T23" fmla="*/ 266700 h 171"/>
                  <a:gd name="T24" fmla="*/ 0 w 323"/>
                  <a:gd name="T25" fmla="*/ 271463 h 171"/>
                  <a:gd name="T26" fmla="*/ 0 w 323"/>
                  <a:gd name="T27" fmla="*/ 0 h 1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23" h="171">
                    <a:moveTo>
                      <a:pt x="0" y="0"/>
                    </a:moveTo>
                    <a:lnTo>
                      <a:pt x="323" y="0"/>
                    </a:lnTo>
                    <a:lnTo>
                      <a:pt x="306" y="140"/>
                    </a:lnTo>
                    <a:lnTo>
                      <a:pt x="305" y="147"/>
                    </a:lnTo>
                    <a:lnTo>
                      <a:pt x="302" y="152"/>
                    </a:lnTo>
                    <a:lnTo>
                      <a:pt x="296" y="157"/>
                    </a:lnTo>
                    <a:lnTo>
                      <a:pt x="291" y="161"/>
                    </a:lnTo>
                    <a:lnTo>
                      <a:pt x="286" y="164"/>
                    </a:lnTo>
                    <a:lnTo>
                      <a:pt x="279" y="167"/>
                    </a:lnTo>
                    <a:lnTo>
                      <a:pt x="272" y="168"/>
                    </a:lnTo>
                    <a:lnTo>
                      <a:pt x="267" y="168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îşḷïḓè"/>
              <p:cNvSpPr/>
              <p:nvPr/>
            </p:nvSpPr>
            <p:spPr bwMode="auto">
              <a:xfrm>
                <a:off x="3049588" y="5083175"/>
                <a:ext cx="508000" cy="269875"/>
              </a:xfrm>
              <a:custGeom>
                <a:avLst/>
                <a:gdLst>
                  <a:gd name="T0" fmla="*/ 0 w 320"/>
                  <a:gd name="T1" fmla="*/ 0 h 170"/>
                  <a:gd name="T2" fmla="*/ 0 w 320"/>
                  <a:gd name="T3" fmla="*/ 0 h 170"/>
                  <a:gd name="T4" fmla="*/ 508000 w 320"/>
                  <a:gd name="T5" fmla="*/ 0 h 170"/>
                  <a:gd name="T6" fmla="*/ 508000 w 320"/>
                  <a:gd name="T7" fmla="*/ 0 h 170"/>
                  <a:gd name="T8" fmla="*/ 481013 w 320"/>
                  <a:gd name="T9" fmla="*/ 222250 h 170"/>
                  <a:gd name="T10" fmla="*/ 481013 w 320"/>
                  <a:gd name="T11" fmla="*/ 222250 h 170"/>
                  <a:gd name="T12" fmla="*/ 479425 w 320"/>
                  <a:gd name="T13" fmla="*/ 233363 h 170"/>
                  <a:gd name="T14" fmla="*/ 474663 w 320"/>
                  <a:gd name="T15" fmla="*/ 241300 h 170"/>
                  <a:gd name="T16" fmla="*/ 465138 w 320"/>
                  <a:gd name="T17" fmla="*/ 249238 h 170"/>
                  <a:gd name="T18" fmla="*/ 457200 w 320"/>
                  <a:gd name="T19" fmla="*/ 255588 h 170"/>
                  <a:gd name="T20" fmla="*/ 449263 w 320"/>
                  <a:gd name="T21" fmla="*/ 260350 h 170"/>
                  <a:gd name="T22" fmla="*/ 438150 w 320"/>
                  <a:gd name="T23" fmla="*/ 265113 h 170"/>
                  <a:gd name="T24" fmla="*/ 427038 w 320"/>
                  <a:gd name="T25" fmla="*/ 266700 h 170"/>
                  <a:gd name="T26" fmla="*/ 419100 w 320"/>
                  <a:gd name="T27" fmla="*/ 266700 h 170"/>
                  <a:gd name="T28" fmla="*/ 419100 w 320"/>
                  <a:gd name="T29" fmla="*/ 266700 h 170"/>
                  <a:gd name="T30" fmla="*/ 1588 w 320"/>
                  <a:gd name="T31" fmla="*/ 269875 h 170"/>
                  <a:gd name="T32" fmla="*/ 1588 w 320"/>
                  <a:gd name="T33" fmla="*/ 269875 h 170"/>
                  <a:gd name="T34" fmla="*/ 0 w 320"/>
                  <a:gd name="T35" fmla="*/ 0 h 170"/>
                  <a:gd name="T36" fmla="*/ 0 w 320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20" h="170">
                    <a:moveTo>
                      <a:pt x="0" y="0"/>
                    </a:moveTo>
                    <a:lnTo>
                      <a:pt x="0" y="0"/>
                    </a:lnTo>
                    <a:lnTo>
                      <a:pt x="320" y="0"/>
                    </a:lnTo>
                    <a:lnTo>
                      <a:pt x="303" y="140"/>
                    </a:lnTo>
                    <a:lnTo>
                      <a:pt x="302" y="147"/>
                    </a:lnTo>
                    <a:lnTo>
                      <a:pt x="299" y="152"/>
                    </a:lnTo>
                    <a:lnTo>
                      <a:pt x="293" y="157"/>
                    </a:lnTo>
                    <a:lnTo>
                      <a:pt x="288" y="161"/>
                    </a:lnTo>
                    <a:lnTo>
                      <a:pt x="283" y="164"/>
                    </a:lnTo>
                    <a:lnTo>
                      <a:pt x="276" y="167"/>
                    </a:lnTo>
                    <a:lnTo>
                      <a:pt x="269" y="168"/>
                    </a:lnTo>
                    <a:lnTo>
                      <a:pt x="264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íşḻiďe"/>
              <p:cNvSpPr/>
              <p:nvPr/>
            </p:nvSpPr>
            <p:spPr bwMode="auto">
              <a:xfrm>
                <a:off x="3055938" y="5083175"/>
                <a:ext cx="501650" cy="269875"/>
              </a:xfrm>
              <a:custGeom>
                <a:avLst/>
                <a:gdLst>
                  <a:gd name="T0" fmla="*/ 0 w 316"/>
                  <a:gd name="T1" fmla="*/ 0 h 170"/>
                  <a:gd name="T2" fmla="*/ 0 w 316"/>
                  <a:gd name="T3" fmla="*/ 0 h 170"/>
                  <a:gd name="T4" fmla="*/ 501650 w 316"/>
                  <a:gd name="T5" fmla="*/ 0 h 170"/>
                  <a:gd name="T6" fmla="*/ 501650 w 316"/>
                  <a:gd name="T7" fmla="*/ 0 h 170"/>
                  <a:gd name="T8" fmla="*/ 474663 w 316"/>
                  <a:gd name="T9" fmla="*/ 222250 h 170"/>
                  <a:gd name="T10" fmla="*/ 474663 w 316"/>
                  <a:gd name="T11" fmla="*/ 222250 h 170"/>
                  <a:gd name="T12" fmla="*/ 473075 w 316"/>
                  <a:gd name="T13" fmla="*/ 233363 h 170"/>
                  <a:gd name="T14" fmla="*/ 468313 w 316"/>
                  <a:gd name="T15" fmla="*/ 241300 h 170"/>
                  <a:gd name="T16" fmla="*/ 458788 w 316"/>
                  <a:gd name="T17" fmla="*/ 247650 h 170"/>
                  <a:gd name="T18" fmla="*/ 450850 w 316"/>
                  <a:gd name="T19" fmla="*/ 254000 h 170"/>
                  <a:gd name="T20" fmla="*/ 442913 w 316"/>
                  <a:gd name="T21" fmla="*/ 260350 h 170"/>
                  <a:gd name="T22" fmla="*/ 431800 w 316"/>
                  <a:gd name="T23" fmla="*/ 265113 h 170"/>
                  <a:gd name="T24" fmla="*/ 422275 w 316"/>
                  <a:gd name="T25" fmla="*/ 266700 h 170"/>
                  <a:gd name="T26" fmla="*/ 412750 w 316"/>
                  <a:gd name="T27" fmla="*/ 266700 h 170"/>
                  <a:gd name="T28" fmla="*/ 412750 w 316"/>
                  <a:gd name="T29" fmla="*/ 266700 h 170"/>
                  <a:gd name="T30" fmla="*/ 1588 w 316"/>
                  <a:gd name="T31" fmla="*/ 269875 h 170"/>
                  <a:gd name="T32" fmla="*/ 1588 w 316"/>
                  <a:gd name="T33" fmla="*/ 269875 h 170"/>
                  <a:gd name="T34" fmla="*/ 0 w 316"/>
                  <a:gd name="T35" fmla="*/ 0 h 170"/>
                  <a:gd name="T36" fmla="*/ 0 w 316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16" h="170">
                    <a:moveTo>
                      <a:pt x="0" y="0"/>
                    </a:moveTo>
                    <a:lnTo>
                      <a:pt x="0" y="0"/>
                    </a:lnTo>
                    <a:lnTo>
                      <a:pt x="316" y="0"/>
                    </a:lnTo>
                    <a:lnTo>
                      <a:pt x="299" y="140"/>
                    </a:lnTo>
                    <a:lnTo>
                      <a:pt x="298" y="147"/>
                    </a:lnTo>
                    <a:lnTo>
                      <a:pt x="295" y="152"/>
                    </a:lnTo>
                    <a:lnTo>
                      <a:pt x="289" y="156"/>
                    </a:lnTo>
                    <a:lnTo>
                      <a:pt x="284" y="160"/>
                    </a:lnTo>
                    <a:lnTo>
                      <a:pt x="279" y="164"/>
                    </a:lnTo>
                    <a:lnTo>
                      <a:pt x="272" y="167"/>
                    </a:lnTo>
                    <a:lnTo>
                      <a:pt x="266" y="168"/>
                    </a:lnTo>
                    <a:lnTo>
                      <a:pt x="260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sliḓè"/>
              <p:cNvSpPr/>
              <p:nvPr/>
            </p:nvSpPr>
            <p:spPr bwMode="auto">
              <a:xfrm>
                <a:off x="3062288" y="5083175"/>
                <a:ext cx="495300" cy="266700"/>
              </a:xfrm>
              <a:custGeom>
                <a:avLst/>
                <a:gdLst>
                  <a:gd name="T0" fmla="*/ 0 w 312"/>
                  <a:gd name="T1" fmla="*/ 0 h 168"/>
                  <a:gd name="T2" fmla="*/ 0 w 312"/>
                  <a:gd name="T3" fmla="*/ 0 h 168"/>
                  <a:gd name="T4" fmla="*/ 495300 w 312"/>
                  <a:gd name="T5" fmla="*/ 0 h 168"/>
                  <a:gd name="T6" fmla="*/ 495300 w 312"/>
                  <a:gd name="T7" fmla="*/ 0 h 168"/>
                  <a:gd name="T8" fmla="*/ 468313 w 312"/>
                  <a:gd name="T9" fmla="*/ 222250 h 168"/>
                  <a:gd name="T10" fmla="*/ 468313 w 312"/>
                  <a:gd name="T11" fmla="*/ 222250 h 168"/>
                  <a:gd name="T12" fmla="*/ 466725 w 312"/>
                  <a:gd name="T13" fmla="*/ 233363 h 168"/>
                  <a:gd name="T14" fmla="*/ 461963 w 312"/>
                  <a:gd name="T15" fmla="*/ 241300 h 168"/>
                  <a:gd name="T16" fmla="*/ 452438 w 312"/>
                  <a:gd name="T17" fmla="*/ 247650 h 168"/>
                  <a:gd name="T18" fmla="*/ 444500 w 312"/>
                  <a:gd name="T19" fmla="*/ 254000 h 168"/>
                  <a:gd name="T20" fmla="*/ 436563 w 312"/>
                  <a:gd name="T21" fmla="*/ 260350 h 168"/>
                  <a:gd name="T22" fmla="*/ 427038 w 312"/>
                  <a:gd name="T23" fmla="*/ 265113 h 168"/>
                  <a:gd name="T24" fmla="*/ 415925 w 312"/>
                  <a:gd name="T25" fmla="*/ 266700 h 168"/>
                  <a:gd name="T26" fmla="*/ 407988 w 312"/>
                  <a:gd name="T27" fmla="*/ 266700 h 168"/>
                  <a:gd name="T28" fmla="*/ 407988 w 312"/>
                  <a:gd name="T29" fmla="*/ 266700 h 168"/>
                  <a:gd name="T30" fmla="*/ 0 w 312"/>
                  <a:gd name="T31" fmla="*/ 266700 h 168"/>
                  <a:gd name="T32" fmla="*/ 0 w 312"/>
                  <a:gd name="T33" fmla="*/ 266700 h 168"/>
                  <a:gd name="T34" fmla="*/ 0 w 312"/>
                  <a:gd name="T35" fmla="*/ 0 h 168"/>
                  <a:gd name="T36" fmla="*/ 0 w 312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12" h="168">
                    <a:moveTo>
                      <a:pt x="0" y="0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295" y="140"/>
                    </a:lnTo>
                    <a:lnTo>
                      <a:pt x="294" y="147"/>
                    </a:lnTo>
                    <a:lnTo>
                      <a:pt x="291" y="152"/>
                    </a:lnTo>
                    <a:lnTo>
                      <a:pt x="285" y="156"/>
                    </a:lnTo>
                    <a:lnTo>
                      <a:pt x="280" y="160"/>
                    </a:lnTo>
                    <a:lnTo>
                      <a:pt x="275" y="164"/>
                    </a:lnTo>
                    <a:lnTo>
                      <a:pt x="269" y="167"/>
                    </a:lnTo>
                    <a:lnTo>
                      <a:pt x="262" y="168"/>
                    </a:lnTo>
                    <a:lnTo>
                      <a:pt x="257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ṡḷíďè"/>
              <p:cNvSpPr/>
              <p:nvPr/>
            </p:nvSpPr>
            <p:spPr bwMode="auto">
              <a:xfrm>
                <a:off x="3068638" y="5083175"/>
                <a:ext cx="488950" cy="266700"/>
              </a:xfrm>
              <a:custGeom>
                <a:avLst/>
                <a:gdLst>
                  <a:gd name="T0" fmla="*/ 0 w 308"/>
                  <a:gd name="T1" fmla="*/ 0 h 168"/>
                  <a:gd name="T2" fmla="*/ 0 w 308"/>
                  <a:gd name="T3" fmla="*/ 0 h 168"/>
                  <a:gd name="T4" fmla="*/ 488950 w 308"/>
                  <a:gd name="T5" fmla="*/ 0 h 168"/>
                  <a:gd name="T6" fmla="*/ 488950 w 308"/>
                  <a:gd name="T7" fmla="*/ 0 h 168"/>
                  <a:gd name="T8" fmla="*/ 461963 w 308"/>
                  <a:gd name="T9" fmla="*/ 222250 h 168"/>
                  <a:gd name="T10" fmla="*/ 461963 w 308"/>
                  <a:gd name="T11" fmla="*/ 222250 h 168"/>
                  <a:gd name="T12" fmla="*/ 460375 w 308"/>
                  <a:gd name="T13" fmla="*/ 233363 h 168"/>
                  <a:gd name="T14" fmla="*/ 455613 w 308"/>
                  <a:gd name="T15" fmla="*/ 241300 h 168"/>
                  <a:gd name="T16" fmla="*/ 446088 w 308"/>
                  <a:gd name="T17" fmla="*/ 247650 h 168"/>
                  <a:gd name="T18" fmla="*/ 439738 w 308"/>
                  <a:gd name="T19" fmla="*/ 254000 h 168"/>
                  <a:gd name="T20" fmla="*/ 430213 w 308"/>
                  <a:gd name="T21" fmla="*/ 260350 h 168"/>
                  <a:gd name="T22" fmla="*/ 420688 w 308"/>
                  <a:gd name="T23" fmla="*/ 263525 h 168"/>
                  <a:gd name="T24" fmla="*/ 409575 w 308"/>
                  <a:gd name="T25" fmla="*/ 266700 h 168"/>
                  <a:gd name="T26" fmla="*/ 401638 w 308"/>
                  <a:gd name="T27" fmla="*/ 266700 h 168"/>
                  <a:gd name="T28" fmla="*/ 401638 w 308"/>
                  <a:gd name="T29" fmla="*/ 266700 h 168"/>
                  <a:gd name="T30" fmla="*/ 0 w 308"/>
                  <a:gd name="T31" fmla="*/ 265113 h 168"/>
                  <a:gd name="T32" fmla="*/ 0 w 308"/>
                  <a:gd name="T33" fmla="*/ 265113 h 168"/>
                  <a:gd name="T34" fmla="*/ 0 w 308"/>
                  <a:gd name="T35" fmla="*/ 0 h 168"/>
                  <a:gd name="T36" fmla="*/ 0 w 308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8" h="168">
                    <a:moveTo>
                      <a:pt x="0" y="0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291" y="140"/>
                    </a:lnTo>
                    <a:lnTo>
                      <a:pt x="290" y="147"/>
                    </a:lnTo>
                    <a:lnTo>
                      <a:pt x="287" y="152"/>
                    </a:lnTo>
                    <a:lnTo>
                      <a:pt x="281" y="156"/>
                    </a:lnTo>
                    <a:lnTo>
                      <a:pt x="277" y="160"/>
                    </a:lnTo>
                    <a:lnTo>
                      <a:pt x="271" y="164"/>
                    </a:lnTo>
                    <a:lnTo>
                      <a:pt x="265" y="166"/>
                    </a:lnTo>
                    <a:lnTo>
                      <a:pt x="258" y="168"/>
                    </a:lnTo>
                    <a:lnTo>
                      <a:pt x="253" y="168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š1îḑé"/>
              <p:cNvSpPr/>
              <p:nvPr/>
            </p:nvSpPr>
            <p:spPr bwMode="auto">
              <a:xfrm>
                <a:off x="3074988" y="5083175"/>
                <a:ext cx="482600" cy="266700"/>
              </a:xfrm>
              <a:custGeom>
                <a:avLst/>
                <a:gdLst>
                  <a:gd name="T0" fmla="*/ 0 w 304"/>
                  <a:gd name="T1" fmla="*/ 0 h 168"/>
                  <a:gd name="T2" fmla="*/ 0 w 304"/>
                  <a:gd name="T3" fmla="*/ 0 h 168"/>
                  <a:gd name="T4" fmla="*/ 482600 w 304"/>
                  <a:gd name="T5" fmla="*/ 0 h 168"/>
                  <a:gd name="T6" fmla="*/ 482600 w 304"/>
                  <a:gd name="T7" fmla="*/ 0 h 168"/>
                  <a:gd name="T8" fmla="*/ 455613 w 304"/>
                  <a:gd name="T9" fmla="*/ 222250 h 168"/>
                  <a:gd name="T10" fmla="*/ 455613 w 304"/>
                  <a:gd name="T11" fmla="*/ 222250 h 168"/>
                  <a:gd name="T12" fmla="*/ 454025 w 304"/>
                  <a:gd name="T13" fmla="*/ 233363 h 168"/>
                  <a:gd name="T14" fmla="*/ 449263 w 304"/>
                  <a:gd name="T15" fmla="*/ 241300 h 168"/>
                  <a:gd name="T16" fmla="*/ 442913 w 304"/>
                  <a:gd name="T17" fmla="*/ 247650 h 168"/>
                  <a:gd name="T18" fmla="*/ 433388 w 304"/>
                  <a:gd name="T19" fmla="*/ 254000 h 168"/>
                  <a:gd name="T20" fmla="*/ 423863 w 304"/>
                  <a:gd name="T21" fmla="*/ 260350 h 168"/>
                  <a:gd name="T22" fmla="*/ 414338 w 304"/>
                  <a:gd name="T23" fmla="*/ 263525 h 168"/>
                  <a:gd name="T24" fmla="*/ 403225 w 304"/>
                  <a:gd name="T25" fmla="*/ 265113 h 168"/>
                  <a:gd name="T26" fmla="*/ 395288 w 304"/>
                  <a:gd name="T27" fmla="*/ 266700 h 168"/>
                  <a:gd name="T28" fmla="*/ 395288 w 304"/>
                  <a:gd name="T29" fmla="*/ 266700 h 168"/>
                  <a:gd name="T30" fmla="*/ 0 w 304"/>
                  <a:gd name="T31" fmla="*/ 263525 h 168"/>
                  <a:gd name="T32" fmla="*/ 0 w 304"/>
                  <a:gd name="T33" fmla="*/ 263525 h 168"/>
                  <a:gd name="T34" fmla="*/ 0 w 304"/>
                  <a:gd name="T35" fmla="*/ 0 h 168"/>
                  <a:gd name="T36" fmla="*/ 0 w 304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4" h="168">
                    <a:moveTo>
                      <a:pt x="0" y="0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287" y="140"/>
                    </a:lnTo>
                    <a:lnTo>
                      <a:pt x="286" y="147"/>
                    </a:lnTo>
                    <a:lnTo>
                      <a:pt x="283" y="152"/>
                    </a:lnTo>
                    <a:lnTo>
                      <a:pt x="279" y="156"/>
                    </a:lnTo>
                    <a:lnTo>
                      <a:pt x="273" y="160"/>
                    </a:lnTo>
                    <a:lnTo>
                      <a:pt x="267" y="164"/>
                    </a:lnTo>
                    <a:lnTo>
                      <a:pt x="261" y="166"/>
                    </a:lnTo>
                    <a:lnTo>
                      <a:pt x="254" y="167"/>
                    </a:lnTo>
                    <a:lnTo>
                      <a:pt x="249" y="168"/>
                    </a:lnTo>
                    <a:lnTo>
                      <a:pt x="0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śliďê"/>
              <p:cNvSpPr/>
              <p:nvPr/>
            </p:nvSpPr>
            <p:spPr bwMode="auto">
              <a:xfrm>
                <a:off x="3081338" y="5083175"/>
                <a:ext cx="476250" cy="266700"/>
              </a:xfrm>
              <a:custGeom>
                <a:avLst/>
                <a:gdLst>
                  <a:gd name="T0" fmla="*/ 0 w 300"/>
                  <a:gd name="T1" fmla="*/ 0 h 168"/>
                  <a:gd name="T2" fmla="*/ 0 w 300"/>
                  <a:gd name="T3" fmla="*/ 0 h 168"/>
                  <a:gd name="T4" fmla="*/ 476250 w 300"/>
                  <a:gd name="T5" fmla="*/ 0 h 168"/>
                  <a:gd name="T6" fmla="*/ 476250 w 300"/>
                  <a:gd name="T7" fmla="*/ 0 h 168"/>
                  <a:gd name="T8" fmla="*/ 449263 w 300"/>
                  <a:gd name="T9" fmla="*/ 222250 h 168"/>
                  <a:gd name="T10" fmla="*/ 449263 w 300"/>
                  <a:gd name="T11" fmla="*/ 222250 h 168"/>
                  <a:gd name="T12" fmla="*/ 447675 w 300"/>
                  <a:gd name="T13" fmla="*/ 233363 h 168"/>
                  <a:gd name="T14" fmla="*/ 442913 w 300"/>
                  <a:gd name="T15" fmla="*/ 241300 h 168"/>
                  <a:gd name="T16" fmla="*/ 436563 w 300"/>
                  <a:gd name="T17" fmla="*/ 247650 h 168"/>
                  <a:gd name="T18" fmla="*/ 427038 w 300"/>
                  <a:gd name="T19" fmla="*/ 254000 h 168"/>
                  <a:gd name="T20" fmla="*/ 419100 w 300"/>
                  <a:gd name="T21" fmla="*/ 258763 h 168"/>
                  <a:gd name="T22" fmla="*/ 407988 w 300"/>
                  <a:gd name="T23" fmla="*/ 263525 h 168"/>
                  <a:gd name="T24" fmla="*/ 400050 w 300"/>
                  <a:gd name="T25" fmla="*/ 265113 h 168"/>
                  <a:gd name="T26" fmla="*/ 388938 w 300"/>
                  <a:gd name="T27" fmla="*/ 266700 h 168"/>
                  <a:gd name="T28" fmla="*/ 388938 w 300"/>
                  <a:gd name="T29" fmla="*/ 266700 h 168"/>
                  <a:gd name="T30" fmla="*/ 0 w 300"/>
                  <a:gd name="T31" fmla="*/ 260350 h 168"/>
                  <a:gd name="T32" fmla="*/ 0 w 300"/>
                  <a:gd name="T33" fmla="*/ 260350 h 168"/>
                  <a:gd name="T34" fmla="*/ 0 w 300"/>
                  <a:gd name="T35" fmla="*/ 0 h 168"/>
                  <a:gd name="T36" fmla="*/ 0 w 300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0" h="168">
                    <a:moveTo>
                      <a:pt x="0" y="0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283" y="140"/>
                    </a:lnTo>
                    <a:lnTo>
                      <a:pt x="282" y="147"/>
                    </a:lnTo>
                    <a:lnTo>
                      <a:pt x="279" y="152"/>
                    </a:lnTo>
                    <a:lnTo>
                      <a:pt x="275" y="156"/>
                    </a:lnTo>
                    <a:lnTo>
                      <a:pt x="269" y="160"/>
                    </a:lnTo>
                    <a:lnTo>
                      <a:pt x="264" y="163"/>
                    </a:lnTo>
                    <a:lnTo>
                      <a:pt x="257" y="166"/>
                    </a:lnTo>
                    <a:lnTo>
                      <a:pt x="252" y="167"/>
                    </a:lnTo>
                    <a:lnTo>
                      <a:pt x="245" y="168"/>
                    </a:ln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ṡ1ídé"/>
              <p:cNvSpPr/>
              <p:nvPr/>
            </p:nvSpPr>
            <p:spPr bwMode="auto">
              <a:xfrm>
                <a:off x="3086101" y="5083175"/>
                <a:ext cx="471488" cy="266700"/>
              </a:xfrm>
              <a:custGeom>
                <a:avLst/>
                <a:gdLst>
                  <a:gd name="T0" fmla="*/ 0 w 297"/>
                  <a:gd name="T1" fmla="*/ 0 h 168"/>
                  <a:gd name="T2" fmla="*/ 0 w 297"/>
                  <a:gd name="T3" fmla="*/ 0 h 168"/>
                  <a:gd name="T4" fmla="*/ 471488 w 297"/>
                  <a:gd name="T5" fmla="*/ 0 h 168"/>
                  <a:gd name="T6" fmla="*/ 471488 w 297"/>
                  <a:gd name="T7" fmla="*/ 0 h 168"/>
                  <a:gd name="T8" fmla="*/ 444500 w 297"/>
                  <a:gd name="T9" fmla="*/ 222250 h 168"/>
                  <a:gd name="T10" fmla="*/ 444500 w 297"/>
                  <a:gd name="T11" fmla="*/ 222250 h 168"/>
                  <a:gd name="T12" fmla="*/ 442913 w 297"/>
                  <a:gd name="T13" fmla="*/ 233363 h 168"/>
                  <a:gd name="T14" fmla="*/ 438150 w 297"/>
                  <a:gd name="T15" fmla="*/ 241300 h 168"/>
                  <a:gd name="T16" fmla="*/ 431800 w 297"/>
                  <a:gd name="T17" fmla="*/ 247650 h 168"/>
                  <a:gd name="T18" fmla="*/ 422275 w 297"/>
                  <a:gd name="T19" fmla="*/ 254000 h 168"/>
                  <a:gd name="T20" fmla="*/ 414338 w 297"/>
                  <a:gd name="T21" fmla="*/ 258763 h 168"/>
                  <a:gd name="T22" fmla="*/ 403225 w 297"/>
                  <a:gd name="T23" fmla="*/ 263525 h 168"/>
                  <a:gd name="T24" fmla="*/ 395288 w 297"/>
                  <a:gd name="T25" fmla="*/ 265113 h 168"/>
                  <a:gd name="T26" fmla="*/ 385763 w 297"/>
                  <a:gd name="T27" fmla="*/ 266700 h 168"/>
                  <a:gd name="T28" fmla="*/ 385763 w 297"/>
                  <a:gd name="T29" fmla="*/ 266700 h 168"/>
                  <a:gd name="T30" fmla="*/ 1588 w 297"/>
                  <a:gd name="T31" fmla="*/ 258763 h 168"/>
                  <a:gd name="T32" fmla="*/ 1588 w 297"/>
                  <a:gd name="T33" fmla="*/ 258763 h 168"/>
                  <a:gd name="T34" fmla="*/ 0 w 297"/>
                  <a:gd name="T35" fmla="*/ 0 h 168"/>
                  <a:gd name="T36" fmla="*/ 0 w 297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7" h="168">
                    <a:moveTo>
                      <a:pt x="0" y="0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80" y="140"/>
                    </a:lnTo>
                    <a:lnTo>
                      <a:pt x="279" y="147"/>
                    </a:lnTo>
                    <a:lnTo>
                      <a:pt x="276" y="152"/>
                    </a:lnTo>
                    <a:lnTo>
                      <a:pt x="272" y="156"/>
                    </a:lnTo>
                    <a:lnTo>
                      <a:pt x="266" y="160"/>
                    </a:lnTo>
                    <a:lnTo>
                      <a:pt x="261" y="163"/>
                    </a:lnTo>
                    <a:lnTo>
                      <a:pt x="254" y="166"/>
                    </a:lnTo>
                    <a:lnTo>
                      <a:pt x="249" y="167"/>
                    </a:lnTo>
                    <a:lnTo>
                      <a:pt x="243" y="168"/>
                    </a:lnTo>
                    <a:lnTo>
                      <a:pt x="1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ŝḻíḑè"/>
              <p:cNvSpPr/>
              <p:nvPr/>
            </p:nvSpPr>
            <p:spPr bwMode="auto">
              <a:xfrm>
                <a:off x="3092451" y="5083175"/>
                <a:ext cx="465138" cy="266700"/>
              </a:xfrm>
              <a:custGeom>
                <a:avLst/>
                <a:gdLst>
                  <a:gd name="T0" fmla="*/ 0 w 293"/>
                  <a:gd name="T1" fmla="*/ 0 h 168"/>
                  <a:gd name="T2" fmla="*/ 0 w 293"/>
                  <a:gd name="T3" fmla="*/ 0 h 168"/>
                  <a:gd name="T4" fmla="*/ 465138 w 293"/>
                  <a:gd name="T5" fmla="*/ 0 h 168"/>
                  <a:gd name="T6" fmla="*/ 465138 w 293"/>
                  <a:gd name="T7" fmla="*/ 0 h 168"/>
                  <a:gd name="T8" fmla="*/ 438150 w 293"/>
                  <a:gd name="T9" fmla="*/ 222250 h 168"/>
                  <a:gd name="T10" fmla="*/ 438150 w 293"/>
                  <a:gd name="T11" fmla="*/ 222250 h 168"/>
                  <a:gd name="T12" fmla="*/ 436563 w 293"/>
                  <a:gd name="T13" fmla="*/ 233363 h 168"/>
                  <a:gd name="T14" fmla="*/ 431800 w 293"/>
                  <a:gd name="T15" fmla="*/ 241300 h 168"/>
                  <a:gd name="T16" fmla="*/ 425450 w 293"/>
                  <a:gd name="T17" fmla="*/ 247650 h 168"/>
                  <a:gd name="T18" fmla="*/ 415925 w 293"/>
                  <a:gd name="T19" fmla="*/ 254000 h 168"/>
                  <a:gd name="T20" fmla="*/ 407988 w 293"/>
                  <a:gd name="T21" fmla="*/ 258763 h 168"/>
                  <a:gd name="T22" fmla="*/ 396875 w 293"/>
                  <a:gd name="T23" fmla="*/ 263525 h 168"/>
                  <a:gd name="T24" fmla="*/ 388938 w 293"/>
                  <a:gd name="T25" fmla="*/ 265113 h 168"/>
                  <a:gd name="T26" fmla="*/ 379413 w 293"/>
                  <a:gd name="T27" fmla="*/ 266700 h 168"/>
                  <a:gd name="T28" fmla="*/ 379413 w 293"/>
                  <a:gd name="T29" fmla="*/ 266700 h 168"/>
                  <a:gd name="T30" fmla="*/ 0 w 293"/>
                  <a:gd name="T31" fmla="*/ 258763 h 168"/>
                  <a:gd name="T32" fmla="*/ 0 w 293"/>
                  <a:gd name="T33" fmla="*/ 258763 h 168"/>
                  <a:gd name="T34" fmla="*/ 0 w 293"/>
                  <a:gd name="T35" fmla="*/ 0 h 168"/>
                  <a:gd name="T36" fmla="*/ 0 w 293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3" h="168">
                    <a:moveTo>
                      <a:pt x="0" y="0"/>
                    </a:moveTo>
                    <a:lnTo>
                      <a:pt x="0" y="0"/>
                    </a:lnTo>
                    <a:lnTo>
                      <a:pt x="293" y="0"/>
                    </a:lnTo>
                    <a:lnTo>
                      <a:pt x="276" y="140"/>
                    </a:lnTo>
                    <a:lnTo>
                      <a:pt x="275" y="147"/>
                    </a:lnTo>
                    <a:lnTo>
                      <a:pt x="272" y="152"/>
                    </a:lnTo>
                    <a:lnTo>
                      <a:pt x="268" y="156"/>
                    </a:lnTo>
                    <a:lnTo>
                      <a:pt x="262" y="160"/>
                    </a:lnTo>
                    <a:lnTo>
                      <a:pt x="257" y="163"/>
                    </a:lnTo>
                    <a:lnTo>
                      <a:pt x="250" y="166"/>
                    </a:lnTo>
                    <a:lnTo>
                      <a:pt x="245" y="167"/>
                    </a:lnTo>
                    <a:lnTo>
                      <a:pt x="239" y="168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ṩ1iḓé"/>
              <p:cNvSpPr/>
              <p:nvPr/>
            </p:nvSpPr>
            <p:spPr bwMode="auto">
              <a:xfrm>
                <a:off x="3098801" y="5083175"/>
                <a:ext cx="458788" cy="266700"/>
              </a:xfrm>
              <a:custGeom>
                <a:avLst/>
                <a:gdLst>
                  <a:gd name="T0" fmla="*/ 0 w 289"/>
                  <a:gd name="T1" fmla="*/ 0 h 168"/>
                  <a:gd name="T2" fmla="*/ 0 w 289"/>
                  <a:gd name="T3" fmla="*/ 0 h 168"/>
                  <a:gd name="T4" fmla="*/ 458788 w 289"/>
                  <a:gd name="T5" fmla="*/ 0 h 168"/>
                  <a:gd name="T6" fmla="*/ 458788 w 289"/>
                  <a:gd name="T7" fmla="*/ 0 h 168"/>
                  <a:gd name="T8" fmla="*/ 431800 w 289"/>
                  <a:gd name="T9" fmla="*/ 222250 h 168"/>
                  <a:gd name="T10" fmla="*/ 431800 w 289"/>
                  <a:gd name="T11" fmla="*/ 222250 h 168"/>
                  <a:gd name="T12" fmla="*/ 430213 w 289"/>
                  <a:gd name="T13" fmla="*/ 233363 h 168"/>
                  <a:gd name="T14" fmla="*/ 425450 w 289"/>
                  <a:gd name="T15" fmla="*/ 239713 h 168"/>
                  <a:gd name="T16" fmla="*/ 419100 w 289"/>
                  <a:gd name="T17" fmla="*/ 247650 h 168"/>
                  <a:gd name="T18" fmla="*/ 409575 w 289"/>
                  <a:gd name="T19" fmla="*/ 254000 h 168"/>
                  <a:gd name="T20" fmla="*/ 401638 w 289"/>
                  <a:gd name="T21" fmla="*/ 258763 h 168"/>
                  <a:gd name="T22" fmla="*/ 393700 w 289"/>
                  <a:gd name="T23" fmla="*/ 263525 h 168"/>
                  <a:gd name="T24" fmla="*/ 373063 w 289"/>
                  <a:gd name="T25" fmla="*/ 266700 h 168"/>
                  <a:gd name="T26" fmla="*/ 373063 w 289"/>
                  <a:gd name="T27" fmla="*/ 266700 h 168"/>
                  <a:gd name="T28" fmla="*/ 0 w 289"/>
                  <a:gd name="T29" fmla="*/ 255588 h 168"/>
                  <a:gd name="T30" fmla="*/ 0 w 289"/>
                  <a:gd name="T31" fmla="*/ 255588 h 168"/>
                  <a:gd name="T32" fmla="*/ 0 w 289"/>
                  <a:gd name="T33" fmla="*/ 0 h 168"/>
                  <a:gd name="T34" fmla="*/ 0 w 289"/>
                  <a:gd name="T35" fmla="*/ 0 h 16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9" h="168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72" y="140"/>
                    </a:lnTo>
                    <a:lnTo>
                      <a:pt x="271" y="147"/>
                    </a:lnTo>
                    <a:lnTo>
                      <a:pt x="268" y="151"/>
                    </a:lnTo>
                    <a:lnTo>
                      <a:pt x="264" y="156"/>
                    </a:lnTo>
                    <a:lnTo>
                      <a:pt x="258" y="160"/>
                    </a:lnTo>
                    <a:lnTo>
                      <a:pt x="253" y="163"/>
                    </a:lnTo>
                    <a:lnTo>
                      <a:pt x="248" y="166"/>
                    </a:lnTo>
                    <a:lnTo>
                      <a:pt x="235" y="168"/>
                    </a:lnTo>
                    <a:lnTo>
                      <a:pt x="0" y="1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ṩ1íḋê"/>
              <p:cNvSpPr/>
              <p:nvPr/>
            </p:nvSpPr>
            <p:spPr bwMode="auto">
              <a:xfrm>
                <a:off x="3105151" y="5083175"/>
                <a:ext cx="452438" cy="265113"/>
              </a:xfrm>
              <a:custGeom>
                <a:avLst/>
                <a:gdLst>
                  <a:gd name="T0" fmla="*/ 0 w 285"/>
                  <a:gd name="T1" fmla="*/ 0 h 167"/>
                  <a:gd name="T2" fmla="*/ 0 w 285"/>
                  <a:gd name="T3" fmla="*/ 0 h 167"/>
                  <a:gd name="T4" fmla="*/ 452438 w 285"/>
                  <a:gd name="T5" fmla="*/ 0 h 167"/>
                  <a:gd name="T6" fmla="*/ 452438 w 285"/>
                  <a:gd name="T7" fmla="*/ 0 h 167"/>
                  <a:gd name="T8" fmla="*/ 425450 w 285"/>
                  <a:gd name="T9" fmla="*/ 222250 h 167"/>
                  <a:gd name="T10" fmla="*/ 425450 w 285"/>
                  <a:gd name="T11" fmla="*/ 222250 h 167"/>
                  <a:gd name="T12" fmla="*/ 423863 w 285"/>
                  <a:gd name="T13" fmla="*/ 233363 h 167"/>
                  <a:gd name="T14" fmla="*/ 419100 w 285"/>
                  <a:gd name="T15" fmla="*/ 239713 h 167"/>
                  <a:gd name="T16" fmla="*/ 412750 w 285"/>
                  <a:gd name="T17" fmla="*/ 247650 h 167"/>
                  <a:gd name="T18" fmla="*/ 403225 w 285"/>
                  <a:gd name="T19" fmla="*/ 254000 h 167"/>
                  <a:gd name="T20" fmla="*/ 395288 w 285"/>
                  <a:gd name="T21" fmla="*/ 258763 h 167"/>
                  <a:gd name="T22" fmla="*/ 387350 w 285"/>
                  <a:gd name="T23" fmla="*/ 263525 h 167"/>
                  <a:gd name="T24" fmla="*/ 366713 w 285"/>
                  <a:gd name="T25" fmla="*/ 265113 h 167"/>
                  <a:gd name="T26" fmla="*/ 366713 w 285"/>
                  <a:gd name="T27" fmla="*/ 265113 h 167"/>
                  <a:gd name="T28" fmla="*/ 0 w 285"/>
                  <a:gd name="T29" fmla="*/ 254000 h 167"/>
                  <a:gd name="T30" fmla="*/ 0 w 285"/>
                  <a:gd name="T31" fmla="*/ 254000 h 167"/>
                  <a:gd name="T32" fmla="*/ 0 w 285"/>
                  <a:gd name="T33" fmla="*/ 0 h 167"/>
                  <a:gd name="T34" fmla="*/ 0 w 285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5" h="167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68" y="140"/>
                    </a:lnTo>
                    <a:lnTo>
                      <a:pt x="267" y="147"/>
                    </a:lnTo>
                    <a:lnTo>
                      <a:pt x="264" y="151"/>
                    </a:lnTo>
                    <a:lnTo>
                      <a:pt x="260" y="156"/>
                    </a:lnTo>
                    <a:lnTo>
                      <a:pt x="254" y="160"/>
                    </a:lnTo>
                    <a:lnTo>
                      <a:pt x="249" y="163"/>
                    </a:lnTo>
                    <a:lnTo>
                      <a:pt x="244" y="166"/>
                    </a:lnTo>
                    <a:lnTo>
                      <a:pt x="231" y="167"/>
                    </a:lnTo>
                    <a:lnTo>
                      <a:pt x="0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şľíḋé"/>
              <p:cNvSpPr/>
              <p:nvPr/>
            </p:nvSpPr>
            <p:spPr bwMode="auto">
              <a:xfrm>
                <a:off x="3111501" y="5083175"/>
                <a:ext cx="446088" cy="265113"/>
              </a:xfrm>
              <a:custGeom>
                <a:avLst/>
                <a:gdLst>
                  <a:gd name="T0" fmla="*/ 0 w 281"/>
                  <a:gd name="T1" fmla="*/ 0 h 167"/>
                  <a:gd name="T2" fmla="*/ 0 w 281"/>
                  <a:gd name="T3" fmla="*/ 0 h 167"/>
                  <a:gd name="T4" fmla="*/ 446088 w 281"/>
                  <a:gd name="T5" fmla="*/ 0 h 167"/>
                  <a:gd name="T6" fmla="*/ 446088 w 281"/>
                  <a:gd name="T7" fmla="*/ 0 h 167"/>
                  <a:gd name="T8" fmla="*/ 419100 w 281"/>
                  <a:gd name="T9" fmla="*/ 222250 h 167"/>
                  <a:gd name="T10" fmla="*/ 419100 w 281"/>
                  <a:gd name="T11" fmla="*/ 222250 h 167"/>
                  <a:gd name="T12" fmla="*/ 417513 w 281"/>
                  <a:gd name="T13" fmla="*/ 230188 h 167"/>
                  <a:gd name="T14" fmla="*/ 412750 w 281"/>
                  <a:gd name="T15" fmla="*/ 239713 h 167"/>
                  <a:gd name="T16" fmla="*/ 406400 w 281"/>
                  <a:gd name="T17" fmla="*/ 247650 h 167"/>
                  <a:gd name="T18" fmla="*/ 396875 w 281"/>
                  <a:gd name="T19" fmla="*/ 254000 h 167"/>
                  <a:gd name="T20" fmla="*/ 388938 w 281"/>
                  <a:gd name="T21" fmla="*/ 258763 h 167"/>
                  <a:gd name="T22" fmla="*/ 381000 w 281"/>
                  <a:gd name="T23" fmla="*/ 263525 h 167"/>
                  <a:gd name="T24" fmla="*/ 363538 w 281"/>
                  <a:gd name="T25" fmla="*/ 265113 h 167"/>
                  <a:gd name="T26" fmla="*/ 363538 w 281"/>
                  <a:gd name="T27" fmla="*/ 265113 h 167"/>
                  <a:gd name="T28" fmla="*/ 0 w 281"/>
                  <a:gd name="T29" fmla="*/ 252413 h 167"/>
                  <a:gd name="T30" fmla="*/ 0 w 281"/>
                  <a:gd name="T31" fmla="*/ 252413 h 167"/>
                  <a:gd name="T32" fmla="*/ 0 w 281"/>
                  <a:gd name="T33" fmla="*/ 0 h 167"/>
                  <a:gd name="T34" fmla="*/ 0 w 281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1" h="167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264" y="140"/>
                    </a:lnTo>
                    <a:lnTo>
                      <a:pt x="263" y="145"/>
                    </a:lnTo>
                    <a:lnTo>
                      <a:pt x="260" y="151"/>
                    </a:lnTo>
                    <a:lnTo>
                      <a:pt x="256" y="156"/>
                    </a:lnTo>
                    <a:lnTo>
                      <a:pt x="250" y="160"/>
                    </a:lnTo>
                    <a:lnTo>
                      <a:pt x="245" y="163"/>
                    </a:lnTo>
                    <a:lnTo>
                      <a:pt x="240" y="166"/>
                    </a:lnTo>
                    <a:lnTo>
                      <a:pt x="229" y="167"/>
                    </a:lnTo>
                    <a:lnTo>
                      <a:pt x="0" y="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ṣlidè"/>
              <p:cNvSpPr/>
              <p:nvPr/>
            </p:nvSpPr>
            <p:spPr bwMode="auto">
              <a:xfrm>
                <a:off x="3116263" y="5083175"/>
                <a:ext cx="441325" cy="265113"/>
              </a:xfrm>
              <a:custGeom>
                <a:avLst/>
                <a:gdLst>
                  <a:gd name="T0" fmla="*/ 1588 w 278"/>
                  <a:gd name="T1" fmla="*/ 0 h 167"/>
                  <a:gd name="T2" fmla="*/ 1588 w 278"/>
                  <a:gd name="T3" fmla="*/ 0 h 167"/>
                  <a:gd name="T4" fmla="*/ 441325 w 278"/>
                  <a:gd name="T5" fmla="*/ 0 h 167"/>
                  <a:gd name="T6" fmla="*/ 441325 w 278"/>
                  <a:gd name="T7" fmla="*/ 0 h 167"/>
                  <a:gd name="T8" fmla="*/ 414338 w 278"/>
                  <a:gd name="T9" fmla="*/ 222250 h 167"/>
                  <a:gd name="T10" fmla="*/ 414338 w 278"/>
                  <a:gd name="T11" fmla="*/ 222250 h 167"/>
                  <a:gd name="T12" fmla="*/ 412750 w 278"/>
                  <a:gd name="T13" fmla="*/ 230188 h 167"/>
                  <a:gd name="T14" fmla="*/ 407988 w 278"/>
                  <a:gd name="T15" fmla="*/ 239713 h 167"/>
                  <a:gd name="T16" fmla="*/ 401638 w 278"/>
                  <a:gd name="T17" fmla="*/ 247650 h 167"/>
                  <a:gd name="T18" fmla="*/ 392113 w 278"/>
                  <a:gd name="T19" fmla="*/ 252413 h 167"/>
                  <a:gd name="T20" fmla="*/ 384175 w 278"/>
                  <a:gd name="T21" fmla="*/ 258763 h 167"/>
                  <a:gd name="T22" fmla="*/ 376238 w 278"/>
                  <a:gd name="T23" fmla="*/ 263525 h 167"/>
                  <a:gd name="T24" fmla="*/ 358775 w 278"/>
                  <a:gd name="T25" fmla="*/ 265113 h 167"/>
                  <a:gd name="T26" fmla="*/ 358775 w 278"/>
                  <a:gd name="T27" fmla="*/ 265113 h 167"/>
                  <a:gd name="T28" fmla="*/ 0 w 278"/>
                  <a:gd name="T29" fmla="*/ 249238 h 167"/>
                  <a:gd name="T30" fmla="*/ 0 w 278"/>
                  <a:gd name="T31" fmla="*/ 249238 h 167"/>
                  <a:gd name="T32" fmla="*/ 1588 w 278"/>
                  <a:gd name="T33" fmla="*/ 0 h 167"/>
                  <a:gd name="T34" fmla="*/ 1588 w 278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8" h="167">
                    <a:moveTo>
                      <a:pt x="1" y="0"/>
                    </a:moveTo>
                    <a:lnTo>
                      <a:pt x="1" y="0"/>
                    </a:lnTo>
                    <a:lnTo>
                      <a:pt x="278" y="0"/>
                    </a:lnTo>
                    <a:lnTo>
                      <a:pt x="261" y="140"/>
                    </a:lnTo>
                    <a:lnTo>
                      <a:pt x="260" y="145"/>
                    </a:lnTo>
                    <a:lnTo>
                      <a:pt x="257" y="151"/>
                    </a:lnTo>
                    <a:lnTo>
                      <a:pt x="253" y="156"/>
                    </a:lnTo>
                    <a:lnTo>
                      <a:pt x="247" y="159"/>
                    </a:lnTo>
                    <a:lnTo>
                      <a:pt x="242" y="163"/>
                    </a:lnTo>
                    <a:lnTo>
                      <a:pt x="237" y="166"/>
                    </a:lnTo>
                    <a:lnTo>
                      <a:pt x="226" y="167"/>
                    </a:lnTo>
                    <a:lnTo>
                      <a:pt x="0" y="1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A9A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şlíḋe"/>
              <p:cNvSpPr/>
              <p:nvPr/>
            </p:nvSpPr>
            <p:spPr bwMode="auto">
              <a:xfrm>
                <a:off x="3122613" y="5083175"/>
                <a:ext cx="434975" cy="265113"/>
              </a:xfrm>
              <a:custGeom>
                <a:avLst/>
                <a:gdLst>
                  <a:gd name="T0" fmla="*/ 1588 w 274"/>
                  <a:gd name="T1" fmla="*/ 0 h 167"/>
                  <a:gd name="T2" fmla="*/ 1588 w 274"/>
                  <a:gd name="T3" fmla="*/ 0 h 167"/>
                  <a:gd name="T4" fmla="*/ 434975 w 274"/>
                  <a:gd name="T5" fmla="*/ 0 h 167"/>
                  <a:gd name="T6" fmla="*/ 434975 w 274"/>
                  <a:gd name="T7" fmla="*/ 0 h 167"/>
                  <a:gd name="T8" fmla="*/ 407988 w 274"/>
                  <a:gd name="T9" fmla="*/ 222250 h 167"/>
                  <a:gd name="T10" fmla="*/ 407988 w 274"/>
                  <a:gd name="T11" fmla="*/ 222250 h 167"/>
                  <a:gd name="T12" fmla="*/ 406400 w 274"/>
                  <a:gd name="T13" fmla="*/ 230188 h 167"/>
                  <a:gd name="T14" fmla="*/ 401638 w 274"/>
                  <a:gd name="T15" fmla="*/ 239713 h 167"/>
                  <a:gd name="T16" fmla="*/ 395288 w 274"/>
                  <a:gd name="T17" fmla="*/ 247650 h 167"/>
                  <a:gd name="T18" fmla="*/ 388938 w 274"/>
                  <a:gd name="T19" fmla="*/ 252413 h 167"/>
                  <a:gd name="T20" fmla="*/ 379413 w 274"/>
                  <a:gd name="T21" fmla="*/ 258763 h 167"/>
                  <a:gd name="T22" fmla="*/ 369888 w 274"/>
                  <a:gd name="T23" fmla="*/ 260350 h 167"/>
                  <a:gd name="T24" fmla="*/ 352425 w 274"/>
                  <a:gd name="T25" fmla="*/ 265113 h 167"/>
                  <a:gd name="T26" fmla="*/ 352425 w 274"/>
                  <a:gd name="T27" fmla="*/ 265113 h 167"/>
                  <a:gd name="T28" fmla="*/ 0 w 274"/>
                  <a:gd name="T29" fmla="*/ 247650 h 167"/>
                  <a:gd name="T30" fmla="*/ 0 w 274"/>
                  <a:gd name="T31" fmla="*/ 247650 h 167"/>
                  <a:gd name="T32" fmla="*/ 1588 w 274"/>
                  <a:gd name="T33" fmla="*/ 0 h 167"/>
                  <a:gd name="T34" fmla="*/ 1588 w 274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4" h="167">
                    <a:moveTo>
                      <a:pt x="1" y="0"/>
                    </a:moveTo>
                    <a:lnTo>
                      <a:pt x="1" y="0"/>
                    </a:lnTo>
                    <a:lnTo>
                      <a:pt x="274" y="0"/>
                    </a:lnTo>
                    <a:lnTo>
                      <a:pt x="257" y="140"/>
                    </a:lnTo>
                    <a:lnTo>
                      <a:pt x="256" y="145"/>
                    </a:lnTo>
                    <a:lnTo>
                      <a:pt x="253" y="151"/>
                    </a:lnTo>
                    <a:lnTo>
                      <a:pt x="249" y="156"/>
                    </a:lnTo>
                    <a:lnTo>
                      <a:pt x="245" y="159"/>
                    </a:lnTo>
                    <a:lnTo>
                      <a:pt x="239" y="163"/>
                    </a:lnTo>
                    <a:lnTo>
                      <a:pt x="233" y="164"/>
                    </a:lnTo>
                    <a:lnTo>
                      <a:pt x="222" y="167"/>
                    </a:lnTo>
                    <a:lnTo>
                      <a:pt x="0" y="1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B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$ľïḓe"/>
              <p:cNvSpPr/>
              <p:nvPr/>
            </p:nvSpPr>
            <p:spPr bwMode="auto">
              <a:xfrm>
                <a:off x="3128963" y="5083175"/>
                <a:ext cx="428625" cy="265113"/>
              </a:xfrm>
              <a:custGeom>
                <a:avLst/>
                <a:gdLst>
                  <a:gd name="T0" fmla="*/ 0 w 270"/>
                  <a:gd name="T1" fmla="*/ 0 h 167"/>
                  <a:gd name="T2" fmla="*/ 0 w 270"/>
                  <a:gd name="T3" fmla="*/ 0 h 167"/>
                  <a:gd name="T4" fmla="*/ 428625 w 270"/>
                  <a:gd name="T5" fmla="*/ 0 h 167"/>
                  <a:gd name="T6" fmla="*/ 428625 w 270"/>
                  <a:gd name="T7" fmla="*/ 0 h 167"/>
                  <a:gd name="T8" fmla="*/ 401638 w 270"/>
                  <a:gd name="T9" fmla="*/ 222250 h 167"/>
                  <a:gd name="T10" fmla="*/ 401638 w 270"/>
                  <a:gd name="T11" fmla="*/ 222250 h 167"/>
                  <a:gd name="T12" fmla="*/ 400050 w 270"/>
                  <a:gd name="T13" fmla="*/ 230188 h 167"/>
                  <a:gd name="T14" fmla="*/ 395288 w 270"/>
                  <a:gd name="T15" fmla="*/ 239713 h 167"/>
                  <a:gd name="T16" fmla="*/ 388938 w 270"/>
                  <a:gd name="T17" fmla="*/ 246063 h 167"/>
                  <a:gd name="T18" fmla="*/ 382588 w 270"/>
                  <a:gd name="T19" fmla="*/ 252413 h 167"/>
                  <a:gd name="T20" fmla="*/ 373063 w 270"/>
                  <a:gd name="T21" fmla="*/ 258763 h 167"/>
                  <a:gd name="T22" fmla="*/ 365125 w 270"/>
                  <a:gd name="T23" fmla="*/ 260350 h 167"/>
                  <a:gd name="T24" fmla="*/ 347663 w 270"/>
                  <a:gd name="T25" fmla="*/ 265113 h 167"/>
                  <a:gd name="T26" fmla="*/ 347663 w 270"/>
                  <a:gd name="T27" fmla="*/ 265113 h 167"/>
                  <a:gd name="T28" fmla="*/ 0 w 270"/>
                  <a:gd name="T29" fmla="*/ 247650 h 167"/>
                  <a:gd name="T30" fmla="*/ 0 w 270"/>
                  <a:gd name="T31" fmla="*/ 247650 h 167"/>
                  <a:gd name="T32" fmla="*/ 0 w 270"/>
                  <a:gd name="T33" fmla="*/ 0 h 167"/>
                  <a:gd name="T34" fmla="*/ 0 w 270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0" h="167">
                    <a:moveTo>
                      <a:pt x="0" y="0"/>
                    </a:moveTo>
                    <a:lnTo>
                      <a:pt x="0" y="0"/>
                    </a:lnTo>
                    <a:lnTo>
                      <a:pt x="270" y="0"/>
                    </a:lnTo>
                    <a:lnTo>
                      <a:pt x="253" y="140"/>
                    </a:lnTo>
                    <a:lnTo>
                      <a:pt x="252" y="145"/>
                    </a:lnTo>
                    <a:lnTo>
                      <a:pt x="249" y="151"/>
                    </a:lnTo>
                    <a:lnTo>
                      <a:pt x="245" y="155"/>
                    </a:lnTo>
                    <a:lnTo>
                      <a:pt x="241" y="159"/>
                    </a:lnTo>
                    <a:lnTo>
                      <a:pt x="235" y="163"/>
                    </a:lnTo>
                    <a:lnTo>
                      <a:pt x="230" y="164"/>
                    </a:lnTo>
                    <a:lnTo>
                      <a:pt x="219" y="167"/>
                    </a:lnTo>
                    <a:lnTo>
                      <a:pt x="0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ṧļîḋé"/>
              <p:cNvSpPr/>
              <p:nvPr/>
            </p:nvSpPr>
            <p:spPr bwMode="auto">
              <a:xfrm>
                <a:off x="3135313" y="5083175"/>
                <a:ext cx="422275" cy="265113"/>
              </a:xfrm>
              <a:custGeom>
                <a:avLst/>
                <a:gdLst>
                  <a:gd name="T0" fmla="*/ 0 w 266"/>
                  <a:gd name="T1" fmla="*/ 0 h 167"/>
                  <a:gd name="T2" fmla="*/ 0 w 266"/>
                  <a:gd name="T3" fmla="*/ 0 h 167"/>
                  <a:gd name="T4" fmla="*/ 422275 w 266"/>
                  <a:gd name="T5" fmla="*/ 0 h 167"/>
                  <a:gd name="T6" fmla="*/ 422275 w 266"/>
                  <a:gd name="T7" fmla="*/ 0 h 167"/>
                  <a:gd name="T8" fmla="*/ 395288 w 266"/>
                  <a:gd name="T9" fmla="*/ 222250 h 167"/>
                  <a:gd name="T10" fmla="*/ 395288 w 266"/>
                  <a:gd name="T11" fmla="*/ 222250 h 167"/>
                  <a:gd name="T12" fmla="*/ 393700 w 266"/>
                  <a:gd name="T13" fmla="*/ 230188 h 167"/>
                  <a:gd name="T14" fmla="*/ 388938 w 266"/>
                  <a:gd name="T15" fmla="*/ 239713 h 167"/>
                  <a:gd name="T16" fmla="*/ 382588 w 266"/>
                  <a:gd name="T17" fmla="*/ 246063 h 167"/>
                  <a:gd name="T18" fmla="*/ 376238 w 266"/>
                  <a:gd name="T19" fmla="*/ 252413 h 167"/>
                  <a:gd name="T20" fmla="*/ 358775 w 266"/>
                  <a:gd name="T21" fmla="*/ 260350 h 167"/>
                  <a:gd name="T22" fmla="*/ 341313 w 266"/>
                  <a:gd name="T23" fmla="*/ 265113 h 167"/>
                  <a:gd name="T24" fmla="*/ 341313 w 266"/>
                  <a:gd name="T25" fmla="*/ 265113 h 167"/>
                  <a:gd name="T26" fmla="*/ 0 w 266"/>
                  <a:gd name="T27" fmla="*/ 246063 h 167"/>
                  <a:gd name="T28" fmla="*/ 0 w 266"/>
                  <a:gd name="T29" fmla="*/ 246063 h 167"/>
                  <a:gd name="T30" fmla="*/ 0 w 266"/>
                  <a:gd name="T31" fmla="*/ 0 h 167"/>
                  <a:gd name="T32" fmla="*/ 0 w 266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6" h="167">
                    <a:moveTo>
                      <a:pt x="0" y="0"/>
                    </a:moveTo>
                    <a:lnTo>
                      <a:pt x="0" y="0"/>
                    </a:lnTo>
                    <a:lnTo>
                      <a:pt x="266" y="0"/>
                    </a:lnTo>
                    <a:lnTo>
                      <a:pt x="249" y="140"/>
                    </a:lnTo>
                    <a:lnTo>
                      <a:pt x="248" y="145"/>
                    </a:lnTo>
                    <a:lnTo>
                      <a:pt x="245" y="151"/>
                    </a:lnTo>
                    <a:lnTo>
                      <a:pt x="241" y="155"/>
                    </a:lnTo>
                    <a:lnTo>
                      <a:pt x="237" y="159"/>
                    </a:lnTo>
                    <a:lnTo>
                      <a:pt x="226" y="164"/>
                    </a:lnTo>
                    <a:lnTo>
                      <a:pt x="215" y="167"/>
                    </a:lnTo>
                    <a:lnTo>
                      <a:pt x="0" y="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ŝ1iďe"/>
              <p:cNvSpPr/>
              <p:nvPr/>
            </p:nvSpPr>
            <p:spPr bwMode="auto">
              <a:xfrm>
                <a:off x="3138488" y="5083175"/>
                <a:ext cx="419100" cy="265113"/>
              </a:xfrm>
              <a:custGeom>
                <a:avLst/>
                <a:gdLst>
                  <a:gd name="T0" fmla="*/ 3175 w 264"/>
                  <a:gd name="T1" fmla="*/ 0 h 167"/>
                  <a:gd name="T2" fmla="*/ 3175 w 264"/>
                  <a:gd name="T3" fmla="*/ 0 h 167"/>
                  <a:gd name="T4" fmla="*/ 419100 w 264"/>
                  <a:gd name="T5" fmla="*/ 0 h 167"/>
                  <a:gd name="T6" fmla="*/ 419100 w 264"/>
                  <a:gd name="T7" fmla="*/ 0 h 167"/>
                  <a:gd name="T8" fmla="*/ 392113 w 264"/>
                  <a:gd name="T9" fmla="*/ 222250 h 167"/>
                  <a:gd name="T10" fmla="*/ 392113 w 264"/>
                  <a:gd name="T11" fmla="*/ 222250 h 167"/>
                  <a:gd name="T12" fmla="*/ 390525 w 264"/>
                  <a:gd name="T13" fmla="*/ 230188 h 167"/>
                  <a:gd name="T14" fmla="*/ 385763 w 264"/>
                  <a:gd name="T15" fmla="*/ 239713 h 167"/>
                  <a:gd name="T16" fmla="*/ 379413 w 264"/>
                  <a:gd name="T17" fmla="*/ 246063 h 167"/>
                  <a:gd name="T18" fmla="*/ 373063 w 264"/>
                  <a:gd name="T19" fmla="*/ 252413 h 167"/>
                  <a:gd name="T20" fmla="*/ 355600 w 264"/>
                  <a:gd name="T21" fmla="*/ 260350 h 167"/>
                  <a:gd name="T22" fmla="*/ 338138 w 264"/>
                  <a:gd name="T23" fmla="*/ 265113 h 167"/>
                  <a:gd name="T24" fmla="*/ 338138 w 264"/>
                  <a:gd name="T25" fmla="*/ 265113 h 167"/>
                  <a:gd name="T26" fmla="*/ 0 w 264"/>
                  <a:gd name="T27" fmla="*/ 242888 h 167"/>
                  <a:gd name="T28" fmla="*/ 0 w 264"/>
                  <a:gd name="T29" fmla="*/ 242888 h 167"/>
                  <a:gd name="T30" fmla="*/ 3175 w 264"/>
                  <a:gd name="T31" fmla="*/ 0 h 167"/>
                  <a:gd name="T32" fmla="*/ 3175 w 264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4" h="167">
                    <a:moveTo>
                      <a:pt x="2" y="0"/>
                    </a:moveTo>
                    <a:lnTo>
                      <a:pt x="2" y="0"/>
                    </a:lnTo>
                    <a:lnTo>
                      <a:pt x="264" y="0"/>
                    </a:lnTo>
                    <a:lnTo>
                      <a:pt x="247" y="140"/>
                    </a:lnTo>
                    <a:lnTo>
                      <a:pt x="246" y="145"/>
                    </a:lnTo>
                    <a:lnTo>
                      <a:pt x="243" y="151"/>
                    </a:lnTo>
                    <a:lnTo>
                      <a:pt x="239" y="155"/>
                    </a:lnTo>
                    <a:lnTo>
                      <a:pt x="235" y="159"/>
                    </a:lnTo>
                    <a:lnTo>
                      <a:pt x="224" y="164"/>
                    </a:lnTo>
                    <a:lnTo>
                      <a:pt x="213" y="167"/>
                    </a:lnTo>
                    <a:lnTo>
                      <a:pt x="0" y="15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ŝļiḍê"/>
              <p:cNvSpPr/>
              <p:nvPr/>
            </p:nvSpPr>
            <p:spPr bwMode="auto">
              <a:xfrm>
                <a:off x="3144838" y="5083175"/>
                <a:ext cx="412750" cy="265113"/>
              </a:xfrm>
              <a:custGeom>
                <a:avLst/>
                <a:gdLst>
                  <a:gd name="T0" fmla="*/ 3175 w 260"/>
                  <a:gd name="T1" fmla="*/ 0 h 167"/>
                  <a:gd name="T2" fmla="*/ 3175 w 260"/>
                  <a:gd name="T3" fmla="*/ 0 h 167"/>
                  <a:gd name="T4" fmla="*/ 412750 w 260"/>
                  <a:gd name="T5" fmla="*/ 0 h 167"/>
                  <a:gd name="T6" fmla="*/ 412750 w 260"/>
                  <a:gd name="T7" fmla="*/ 0 h 167"/>
                  <a:gd name="T8" fmla="*/ 385763 w 260"/>
                  <a:gd name="T9" fmla="*/ 222250 h 167"/>
                  <a:gd name="T10" fmla="*/ 385763 w 260"/>
                  <a:gd name="T11" fmla="*/ 222250 h 167"/>
                  <a:gd name="T12" fmla="*/ 384175 w 260"/>
                  <a:gd name="T13" fmla="*/ 230188 h 167"/>
                  <a:gd name="T14" fmla="*/ 379413 w 260"/>
                  <a:gd name="T15" fmla="*/ 239713 h 167"/>
                  <a:gd name="T16" fmla="*/ 373063 w 260"/>
                  <a:gd name="T17" fmla="*/ 246063 h 167"/>
                  <a:gd name="T18" fmla="*/ 366713 w 260"/>
                  <a:gd name="T19" fmla="*/ 252413 h 167"/>
                  <a:gd name="T20" fmla="*/ 349250 w 260"/>
                  <a:gd name="T21" fmla="*/ 260350 h 167"/>
                  <a:gd name="T22" fmla="*/ 331788 w 260"/>
                  <a:gd name="T23" fmla="*/ 265113 h 167"/>
                  <a:gd name="T24" fmla="*/ 331788 w 260"/>
                  <a:gd name="T25" fmla="*/ 265113 h 167"/>
                  <a:gd name="T26" fmla="*/ 0 w 260"/>
                  <a:gd name="T27" fmla="*/ 241300 h 167"/>
                  <a:gd name="T28" fmla="*/ 0 w 260"/>
                  <a:gd name="T29" fmla="*/ 241300 h 167"/>
                  <a:gd name="T30" fmla="*/ 3175 w 260"/>
                  <a:gd name="T31" fmla="*/ 0 h 167"/>
                  <a:gd name="T32" fmla="*/ 3175 w 260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0" h="167">
                    <a:moveTo>
                      <a:pt x="2" y="0"/>
                    </a:moveTo>
                    <a:lnTo>
                      <a:pt x="2" y="0"/>
                    </a:lnTo>
                    <a:lnTo>
                      <a:pt x="260" y="0"/>
                    </a:lnTo>
                    <a:lnTo>
                      <a:pt x="243" y="140"/>
                    </a:lnTo>
                    <a:lnTo>
                      <a:pt x="242" y="145"/>
                    </a:lnTo>
                    <a:lnTo>
                      <a:pt x="239" y="151"/>
                    </a:lnTo>
                    <a:lnTo>
                      <a:pt x="235" y="155"/>
                    </a:lnTo>
                    <a:lnTo>
                      <a:pt x="231" y="159"/>
                    </a:lnTo>
                    <a:lnTo>
                      <a:pt x="220" y="164"/>
                    </a:lnTo>
                    <a:lnTo>
                      <a:pt x="209" y="167"/>
                    </a:lnTo>
                    <a:lnTo>
                      <a:pt x="0" y="15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ṥľîḓê"/>
              <p:cNvSpPr/>
              <p:nvPr/>
            </p:nvSpPr>
            <p:spPr bwMode="auto">
              <a:xfrm>
                <a:off x="3152776" y="5083175"/>
                <a:ext cx="404813" cy="265113"/>
              </a:xfrm>
              <a:custGeom>
                <a:avLst/>
                <a:gdLst>
                  <a:gd name="T0" fmla="*/ 1588 w 255"/>
                  <a:gd name="T1" fmla="*/ 0 h 167"/>
                  <a:gd name="T2" fmla="*/ 1588 w 255"/>
                  <a:gd name="T3" fmla="*/ 0 h 167"/>
                  <a:gd name="T4" fmla="*/ 404813 w 255"/>
                  <a:gd name="T5" fmla="*/ 0 h 167"/>
                  <a:gd name="T6" fmla="*/ 404813 w 255"/>
                  <a:gd name="T7" fmla="*/ 0 h 167"/>
                  <a:gd name="T8" fmla="*/ 377825 w 255"/>
                  <a:gd name="T9" fmla="*/ 222250 h 167"/>
                  <a:gd name="T10" fmla="*/ 377825 w 255"/>
                  <a:gd name="T11" fmla="*/ 222250 h 167"/>
                  <a:gd name="T12" fmla="*/ 376238 w 255"/>
                  <a:gd name="T13" fmla="*/ 230188 h 167"/>
                  <a:gd name="T14" fmla="*/ 371475 w 255"/>
                  <a:gd name="T15" fmla="*/ 239713 h 167"/>
                  <a:gd name="T16" fmla="*/ 365125 w 255"/>
                  <a:gd name="T17" fmla="*/ 246063 h 167"/>
                  <a:gd name="T18" fmla="*/ 358775 w 255"/>
                  <a:gd name="T19" fmla="*/ 252413 h 167"/>
                  <a:gd name="T20" fmla="*/ 341313 w 255"/>
                  <a:gd name="T21" fmla="*/ 260350 h 167"/>
                  <a:gd name="T22" fmla="*/ 325438 w 255"/>
                  <a:gd name="T23" fmla="*/ 265113 h 167"/>
                  <a:gd name="T24" fmla="*/ 325438 w 255"/>
                  <a:gd name="T25" fmla="*/ 265113 h 167"/>
                  <a:gd name="T26" fmla="*/ 0 w 255"/>
                  <a:gd name="T27" fmla="*/ 239713 h 167"/>
                  <a:gd name="T28" fmla="*/ 0 w 255"/>
                  <a:gd name="T29" fmla="*/ 239713 h 167"/>
                  <a:gd name="T30" fmla="*/ 1588 w 255"/>
                  <a:gd name="T31" fmla="*/ 0 h 167"/>
                  <a:gd name="T32" fmla="*/ 1588 w 255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5" h="167">
                    <a:moveTo>
                      <a:pt x="1" y="0"/>
                    </a:moveTo>
                    <a:lnTo>
                      <a:pt x="1" y="0"/>
                    </a:lnTo>
                    <a:lnTo>
                      <a:pt x="255" y="0"/>
                    </a:lnTo>
                    <a:lnTo>
                      <a:pt x="238" y="140"/>
                    </a:lnTo>
                    <a:lnTo>
                      <a:pt x="237" y="145"/>
                    </a:lnTo>
                    <a:lnTo>
                      <a:pt x="234" y="151"/>
                    </a:lnTo>
                    <a:lnTo>
                      <a:pt x="230" y="155"/>
                    </a:lnTo>
                    <a:lnTo>
                      <a:pt x="226" y="159"/>
                    </a:lnTo>
                    <a:lnTo>
                      <a:pt x="215" y="164"/>
                    </a:lnTo>
                    <a:lnTo>
                      <a:pt x="205" y="167"/>
                    </a:lnTo>
                    <a:lnTo>
                      <a:pt x="0" y="1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ŝ1ïďe"/>
              <p:cNvSpPr/>
              <p:nvPr/>
            </p:nvSpPr>
            <p:spPr bwMode="auto">
              <a:xfrm>
                <a:off x="3159126" y="5083175"/>
                <a:ext cx="398463" cy="265113"/>
              </a:xfrm>
              <a:custGeom>
                <a:avLst/>
                <a:gdLst>
                  <a:gd name="T0" fmla="*/ 1588 w 251"/>
                  <a:gd name="T1" fmla="*/ 0 h 167"/>
                  <a:gd name="T2" fmla="*/ 1588 w 251"/>
                  <a:gd name="T3" fmla="*/ 0 h 167"/>
                  <a:gd name="T4" fmla="*/ 398463 w 251"/>
                  <a:gd name="T5" fmla="*/ 0 h 167"/>
                  <a:gd name="T6" fmla="*/ 398463 w 251"/>
                  <a:gd name="T7" fmla="*/ 0 h 167"/>
                  <a:gd name="T8" fmla="*/ 371475 w 251"/>
                  <a:gd name="T9" fmla="*/ 222250 h 167"/>
                  <a:gd name="T10" fmla="*/ 371475 w 251"/>
                  <a:gd name="T11" fmla="*/ 222250 h 167"/>
                  <a:gd name="T12" fmla="*/ 369888 w 251"/>
                  <a:gd name="T13" fmla="*/ 230188 h 167"/>
                  <a:gd name="T14" fmla="*/ 365125 w 251"/>
                  <a:gd name="T15" fmla="*/ 239713 h 167"/>
                  <a:gd name="T16" fmla="*/ 358775 w 251"/>
                  <a:gd name="T17" fmla="*/ 246063 h 167"/>
                  <a:gd name="T18" fmla="*/ 352425 w 251"/>
                  <a:gd name="T19" fmla="*/ 252413 h 167"/>
                  <a:gd name="T20" fmla="*/ 336550 w 251"/>
                  <a:gd name="T21" fmla="*/ 260350 h 167"/>
                  <a:gd name="T22" fmla="*/ 319088 w 251"/>
                  <a:gd name="T23" fmla="*/ 265113 h 167"/>
                  <a:gd name="T24" fmla="*/ 319088 w 251"/>
                  <a:gd name="T25" fmla="*/ 265113 h 167"/>
                  <a:gd name="T26" fmla="*/ 0 w 251"/>
                  <a:gd name="T27" fmla="*/ 236538 h 167"/>
                  <a:gd name="T28" fmla="*/ 0 w 251"/>
                  <a:gd name="T29" fmla="*/ 236538 h 167"/>
                  <a:gd name="T30" fmla="*/ 1588 w 251"/>
                  <a:gd name="T31" fmla="*/ 0 h 167"/>
                  <a:gd name="T32" fmla="*/ 1588 w 251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1" h="167">
                    <a:moveTo>
                      <a:pt x="1" y="0"/>
                    </a:moveTo>
                    <a:lnTo>
                      <a:pt x="1" y="0"/>
                    </a:lnTo>
                    <a:lnTo>
                      <a:pt x="251" y="0"/>
                    </a:lnTo>
                    <a:lnTo>
                      <a:pt x="234" y="140"/>
                    </a:lnTo>
                    <a:lnTo>
                      <a:pt x="233" y="145"/>
                    </a:lnTo>
                    <a:lnTo>
                      <a:pt x="230" y="151"/>
                    </a:lnTo>
                    <a:lnTo>
                      <a:pt x="226" y="155"/>
                    </a:lnTo>
                    <a:lnTo>
                      <a:pt x="222" y="159"/>
                    </a:lnTo>
                    <a:lnTo>
                      <a:pt x="212" y="164"/>
                    </a:lnTo>
                    <a:lnTo>
                      <a:pt x="201" y="167"/>
                    </a:lnTo>
                    <a:lnTo>
                      <a:pt x="0" y="1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9F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ṩlíḑè"/>
              <p:cNvSpPr/>
              <p:nvPr/>
            </p:nvSpPr>
            <p:spPr bwMode="auto">
              <a:xfrm>
                <a:off x="3162301" y="5083175"/>
                <a:ext cx="395288" cy="263525"/>
              </a:xfrm>
              <a:custGeom>
                <a:avLst/>
                <a:gdLst>
                  <a:gd name="T0" fmla="*/ 3175 w 249"/>
                  <a:gd name="T1" fmla="*/ 0 h 166"/>
                  <a:gd name="T2" fmla="*/ 3175 w 249"/>
                  <a:gd name="T3" fmla="*/ 0 h 166"/>
                  <a:gd name="T4" fmla="*/ 395288 w 249"/>
                  <a:gd name="T5" fmla="*/ 0 h 166"/>
                  <a:gd name="T6" fmla="*/ 395288 w 249"/>
                  <a:gd name="T7" fmla="*/ 0 h 166"/>
                  <a:gd name="T8" fmla="*/ 368300 w 249"/>
                  <a:gd name="T9" fmla="*/ 222250 h 166"/>
                  <a:gd name="T10" fmla="*/ 368300 w 249"/>
                  <a:gd name="T11" fmla="*/ 222250 h 166"/>
                  <a:gd name="T12" fmla="*/ 366713 w 249"/>
                  <a:gd name="T13" fmla="*/ 230188 h 166"/>
                  <a:gd name="T14" fmla="*/ 361950 w 249"/>
                  <a:gd name="T15" fmla="*/ 239713 h 166"/>
                  <a:gd name="T16" fmla="*/ 357188 w 249"/>
                  <a:gd name="T17" fmla="*/ 246063 h 166"/>
                  <a:gd name="T18" fmla="*/ 349250 w 249"/>
                  <a:gd name="T19" fmla="*/ 252413 h 166"/>
                  <a:gd name="T20" fmla="*/ 333375 w 249"/>
                  <a:gd name="T21" fmla="*/ 260350 h 166"/>
                  <a:gd name="T22" fmla="*/ 315913 w 249"/>
                  <a:gd name="T23" fmla="*/ 263525 h 166"/>
                  <a:gd name="T24" fmla="*/ 315913 w 249"/>
                  <a:gd name="T25" fmla="*/ 263525 h 166"/>
                  <a:gd name="T26" fmla="*/ 0 w 249"/>
                  <a:gd name="T27" fmla="*/ 234950 h 166"/>
                  <a:gd name="T28" fmla="*/ 0 w 249"/>
                  <a:gd name="T29" fmla="*/ 234950 h 166"/>
                  <a:gd name="T30" fmla="*/ 3175 w 249"/>
                  <a:gd name="T31" fmla="*/ 0 h 166"/>
                  <a:gd name="T32" fmla="*/ 3175 w 249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9" h="166">
                    <a:moveTo>
                      <a:pt x="2" y="0"/>
                    </a:moveTo>
                    <a:lnTo>
                      <a:pt x="2" y="0"/>
                    </a:lnTo>
                    <a:lnTo>
                      <a:pt x="249" y="0"/>
                    </a:lnTo>
                    <a:lnTo>
                      <a:pt x="232" y="140"/>
                    </a:lnTo>
                    <a:lnTo>
                      <a:pt x="231" y="145"/>
                    </a:lnTo>
                    <a:lnTo>
                      <a:pt x="228" y="151"/>
                    </a:lnTo>
                    <a:lnTo>
                      <a:pt x="225" y="155"/>
                    </a:lnTo>
                    <a:lnTo>
                      <a:pt x="220" y="159"/>
                    </a:lnTo>
                    <a:lnTo>
                      <a:pt x="210" y="164"/>
                    </a:lnTo>
                    <a:lnTo>
                      <a:pt x="199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ṩľîḋè"/>
              <p:cNvSpPr/>
              <p:nvPr/>
            </p:nvSpPr>
            <p:spPr bwMode="auto">
              <a:xfrm>
                <a:off x="3168651" y="5083175"/>
                <a:ext cx="388938" cy="263525"/>
              </a:xfrm>
              <a:custGeom>
                <a:avLst/>
                <a:gdLst>
                  <a:gd name="T0" fmla="*/ 3175 w 245"/>
                  <a:gd name="T1" fmla="*/ 0 h 166"/>
                  <a:gd name="T2" fmla="*/ 3175 w 245"/>
                  <a:gd name="T3" fmla="*/ 0 h 166"/>
                  <a:gd name="T4" fmla="*/ 388938 w 245"/>
                  <a:gd name="T5" fmla="*/ 0 h 166"/>
                  <a:gd name="T6" fmla="*/ 388938 w 245"/>
                  <a:gd name="T7" fmla="*/ 0 h 166"/>
                  <a:gd name="T8" fmla="*/ 361950 w 245"/>
                  <a:gd name="T9" fmla="*/ 222250 h 166"/>
                  <a:gd name="T10" fmla="*/ 361950 w 245"/>
                  <a:gd name="T11" fmla="*/ 222250 h 166"/>
                  <a:gd name="T12" fmla="*/ 360363 w 245"/>
                  <a:gd name="T13" fmla="*/ 230188 h 166"/>
                  <a:gd name="T14" fmla="*/ 355600 w 245"/>
                  <a:gd name="T15" fmla="*/ 239713 h 166"/>
                  <a:gd name="T16" fmla="*/ 350838 w 245"/>
                  <a:gd name="T17" fmla="*/ 246063 h 166"/>
                  <a:gd name="T18" fmla="*/ 342900 w 245"/>
                  <a:gd name="T19" fmla="*/ 252413 h 166"/>
                  <a:gd name="T20" fmla="*/ 327025 w 245"/>
                  <a:gd name="T21" fmla="*/ 258763 h 166"/>
                  <a:gd name="T22" fmla="*/ 309563 w 245"/>
                  <a:gd name="T23" fmla="*/ 263525 h 166"/>
                  <a:gd name="T24" fmla="*/ 309563 w 245"/>
                  <a:gd name="T25" fmla="*/ 263525 h 166"/>
                  <a:gd name="T26" fmla="*/ 0 w 245"/>
                  <a:gd name="T27" fmla="*/ 234950 h 166"/>
                  <a:gd name="T28" fmla="*/ 0 w 245"/>
                  <a:gd name="T29" fmla="*/ 234950 h 166"/>
                  <a:gd name="T30" fmla="*/ 3175 w 245"/>
                  <a:gd name="T31" fmla="*/ 0 h 166"/>
                  <a:gd name="T32" fmla="*/ 3175 w 245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5" h="166">
                    <a:moveTo>
                      <a:pt x="2" y="0"/>
                    </a:moveTo>
                    <a:lnTo>
                      <a:pt x="2" y="0"/>
                    </a:lnTo>
                    <a:lnTo>
                      <a:pt x="245" y="0"/>
                    </a:lnTo>
                    <a:lnTo>
                      <a:pt x="228" y="140"/>
                    </a:lnTo>
                    <a:lnTo>
                      <a:pt x="227" y="145"/>
                    </a:lnTo>
                    <a:lnTo>
                      <a:pt x="224" y="151"/>
                    </a:lnTo>
                    <a:lnTo>
                      <a:pt x="221" y="155"/>
                    </a:lnTo>
                    <a:lnTo>
                      <a:pt x="216" y="159"/>
                    </a:lnTo>
                    <a:lnTo>
                      <a:pt x="206" y="163"/>
                    </a:lnTo>
                    <a:lnTo>
                      <a:pt x="195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0A0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s1idé"/>
              <p:cNvSpPr/>
              <p:nvPr/>
            </p:nvSpPr>
            <p:spPr bwMode="auto">
              <a:xfrm>
                <a:off x="3175001" y="5083175"/>
                <a:ext cx="382588" cy="263525"/>
              </a:xfrm>
              <a:custGeom>
                <a:avLst/>
                <a:gdLst>
                  <a:gd name="T0" fmla="*/ 3175 w 241"/>
                  <a:gd name="T1" fmla="*/ 0 h 166"/>
                  <a:gd name="T2" fmla="*/ 3175 w 241"/>
                  <a:gd name="T3" fmla="*/ 0 h 166"/>
                  <a:gd name="T4" fmla="*/ 382588 w 241"/>
                  <a:gd name="T5" fmla="*/ 0 h 166"/>
                  <a:gd name="T6" fmla="*/ 382588 w 241"/>
                  <a:gd name="T7" fmla="*/ 0 h 166"/>
                  <a:gd name="T8" fmla="*/ 355600 w 241"/>
                  <a:gd name="T9" fmla="*/ 222250 h 166"/>
                  <a:gd name="T10" fmla="*/ 355600 w 241"/>
                  <a:gd name="T11" fmla="*/ 222250 h 166"/>
                  <a:gd name="T12" fmla="*/ 354013 w 241"/>
                  <a:gd name="T13" fmla="*/ 230188 h 166"/>
                  <a:gd name="T14" fmla="*/ 349250 w 241"/>
                  <a:gd name="T15" fmla="*/ 239713 h 166"/>
                  <a:gd name="T16" fmla="*/ 344488 w 241"/>
                  <a:gd name="T17" fmla="*/ 246063 h 166"/>
                  <a:gd name="T18" fmla="*/ 336550 w 241"/>
                  <a:gd name="T19" fmla="*/ 249238 h 166"/>
                  <a:gd name="T20" fmla="*/ 320675 w 241"/>
                  <a:gd name="T21" fmla="*/ 258763 h 166"/>
                  <a:gd name="T22" fmla="*/ 306388 w 241"/>
                  <a:gd name="T23" fmla="*/ 263525 h 166"/>
                  <a:gd name="T24" fmla="*/ 306388 w 241"/>
                  <a:gd name="T25" fmla="*/ 263525 h 166"/>
                  <a:gd name="T26" fmla="*/ 0 w 241"/>
                  <a:gd name="T27" fmla="*/ 233363 h 166"/>
                  <a:gd name="T28" fmla="*/ 0 w 241"/>
                  <a:gd name="T29" fmla="*/ 233363 h 166"/>
                  <a:gd name="T30" fmla="*/ 3175 w 241"/>
                  <a:gd name="T31" fmla="*/ 0 h 166"/>
                  <a:gd name="T32" fmla="*/ 3175 w 241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1" h="166">
                    <a:moveTo>
                      <a:pt x="2" y="0"/>
                    </a:moveTo>
                    <a:lnTo>
                      <a:pt x="2" y="0"/>
                    </a:lnTo>
                    <a:lnTo>
                      <a:pt x="241" y="0"/>
                    </a:lnTo>
                    <a:lnTo>
                      <a:pt x="224" y="140"/>
                    </a:lnTo>
                    <a:lnTo>
                      <a:pt x="223" y="145"/>
                    </a:lnTo>
                    <a:lnTo>
                      <a:pt x="220" y="151"/>
                    </a:lnTo>
                    <a:lnTo>
                      <a:pt x="217" y="155"/>
                    </a:lnTo>
                    <a:lnTo>
                      <a:pt x="212" y="157"/>
                    </a:lnTo>
                    <a:lnTo>
                      <a:pt x="202" y="163"/>
                    </a:lnTo>
                    <a:lnTo>
                      <a:pt x="193" y="166"/>
                    </a:lnTo>
                    <a:lnTo>
                      <a:pt x="0" y="14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śḷíḓe"/>
              <p:cNvSpPr/>
              <p:nvPr/>
            </p:nvSpPr>
            <p:spPr bwMode="auto">
              <a:xfrm>
                <a:off x="3182938" y="5083175"/>
                <a:ext cx="374650" cy="263525"/>
              </a:xfrm>
              <a:custGeom>
                <a:avLst/>
                <a:gdLst>
                  <a:gd name="T0" fmla="*/ 1588 w 236"/>
                  <a:gd name="T1" fmla="*/ 0 h 166"/>
                  <a:gd name="T2" fmla="*/ 1588 w 236"/>
                  <a:gd name="T3" fmla="*/ 0 h 166"/>
                  <a:gd name="T4" fmla="*/ 374650 w 236"/>
                  <a:gd name="T5" fmla="*/ 0 h 166"/>
                  <a:gd name="T6" fmla="*/ 374650 w 236"/>
                  <a:gd name="T7" fmla="*/ 0 h 166"/>
                  <a:gd name="T8" fmla="*/ 347663 w 236"/>
                  <a:gd name="T9" fmla="*/ 222250 h 166"/>
                  <a:gd name="T10" fmla="*/ 347663 w 236"/>
                  <a:gd name="T11" fmla="*/ 222250 h 166"/>
                  <a:gd name="T12" fmla="*/ 346075 w 236"/>
                  <a:gd name="T13" fmla="*/ 230188 h 166"/>
                  <a:gd name="T14" fmla="*/ 341313 w 236"/>
                  <a:gd name="T15" fmla="*/ 239713 h 166"/>
                  <a:gd name="T16" fmla="*/ 336550 w 236"/>
                  <a:gd name="T17" fmla="*/ 246063 h 166"/>
                  <a:gd name="T18" fmla="*/ 330200 w 236"/>
                  <a:gd name="T19" fmla="*/ 249238 h 166"/>
                  <a:gd name="T20" fmla="*/ 312738 w 236"/>
                  <a:gd name="T21" fmla="*/ 258763 h 166"/>
                  <a:gd name="T22" fmla="*/ 298450 w 236"/>
                  <a:gd name="T23" fmla="*/ 263525 h 166"/>
                  <a:gd name="T24" fmla="*/ 298450 w 236"/>
                  <a:gd name="T25" fmla="*/ 263525 h 166"/>
                  <a:gd name="T26" fmla="*/ 0 w 236"/>
                  <a:gd name="T27" fmla="*/ 230188 h 166"/>
                  <a:gd name="T28" fmla="*/ 0 w 236"/>
                  <a:gd name="T29" fmla="*/ 230188 h 166"/>
                  <a:gd name="T30" fmla="*/ 1588 w 236"/>
                  <a:gd name="T31" fmla="*/ 0 h 166"/>
                  <a:gd name="T32" fmla="*/ 1588 w 23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6" h="166">
                    <a:moveTo>
                      <a:pt x="1" y="0"/>
                    </a:moveTo>
                    <a:lnTo>
                      <a:pt x="1" y="0"/>
                    </a:lnTo>
                    <a:lnTo>
                      <a:pt x="236" y="0"/>
                    </a:lnTo>
                    <a:lnTo>
                      <a:pt x="219" y="140"/>
                    </a:lnTo>
                    <a:lnTo>
                      <a:pt x="218" y="145"/>
                    </a:lnTo>
                    <a:lnTo>
                      <a:pt x="215" y="151"/>
                    </a:lnTo>
                    <a:lnTo>
                      <a:pt x="212" y="155"/>
                    </a:lnTo>
                    <a:lnTo>
                      <a:pt x="208" y="157"/>
                    </a:lnTo>
                    <a:lnTo>
                      <a:pt x="197" y="163"/>
                    </a:lnTo>
                    <a:lnTo>
                      <a:pt x="188" y="166"/>
                    </a:lnTo>
                    <a:lnTo>
                      <a:pt x="0" y="1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s1ïdé"/>
              <p:cNvSpPr/>
              <p:nvPr/>
            </p:nvSpPr>
            <p:spPr bwMode="auto">
              <a:xfrm>
                <a:off x="3189288" y="5083175"/>
                <a:ext cx="368300" cy="263525"/>
              </a:xfrm>
              <a:custGeom>
                <a:avLst/>
                <a:gdLst>
                  <a:gd name="T0" fmla="*/ 1588 w 232"/>
                  <a:gd name="T1" fmla="*/ 0 h 166"/>
                  <a:gd name="T2" fmla="*/ 1588 w 232"/>
                  <a:gd name="T3" fmla="*/ 0 h 166"/>
                  <a:gd name="T4" fmla="*/ 368300 w 232"/>
                  <a:gd name="T5" fmla="*/ 0 h 166"/>
                  <a:gd name="T6" fmla="*/ 368300 w 232"/>
                  <a:gd name="T7" fmla="*/ 0 h 166"/>
                  <a:gd name="T8" fmla="*/ 341313 w 232"/>
                  <a:gd name="T9" fmla="*/ 222250 h 166"/>
                  <a:gd name="T10" fmla="*/ 341313 w 232"/>
                  <a:gd name="T11" fmla="*/ 222250 h 166"/>
                  <a:gd name="T12" fmla="*/ 339725 w 232"/>
                  <a:gd name="T13" fmla="*/ 230188 h 166"/>
                  <a:gd name="T14" fmla="*/ 334963 w 232"/>
                  <a:gd name="T15" fmla="*/ 239713 h 166"/>
                  <a:gd name="T16" fmla="*/ 330200 w 232"/>
                  <a:gd name="T17" fmla="*/ 246063 h 166"/>
                  <a:gd name="T18" fmla="*/ 323850 w 232"/>
                  <a:gd name="T19" fmla="*/ 249238 h 166"/>
                  <a:gd name="T20" fmla="*/ 309563 w 232"/>
                  <a:gd name="T21" fmla="*/ 258763 h 166"/>
                  <a:gd name="T22" fmla="*/ 292100 w 232"/>
                  <a:gd name="T23" fmla="*/ 263525 h 166"/>
                  <a:gd name="T24" fmla="*/ 292100 w 232"/>
                  <a:gd name="T25" fmla="*/ 263525 h 166"/>
                  <a:gd name="T26" fmla="*/ 0 w 232"/>
                  <a:gd name="T27" fmla="*/ 228600 h 166"/>
                  <a:gd name="T28" fmla="*/ 0 w 232"/>
                  <a:gd name="T29" fmla="*/ 228600 h 166"/>
                  <a:gd name="T30" fmla="*/ 1588 w 232"/>
                  <a:gd name="T31" fmla="*/ 0 h 166"/>
                  <a:gd name="T32" fmla="*/ 1588 w 23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2" h="166">
                    <a:moveTo>
                      <a:pt x="1" y="0"/>
                    </a:moveTo>
                    <a:lnTo>
                      <a:pt x="1" y="0"/>
                    </a:lnTo>
                    <a:lnTo>
                      <a:pt x="232" y="0"/>
                    </a:lnTo>
                    <a:lnTo>
                      <a:pt x="215" y="140"/>
                    </a:lnTo>
                    <a:lnTo>
                      <a:pt x="214" y="145"/>
                    </a:lnTo>
                    <a:lnTo>
                      <a:pt x="211" y="151"/>
                    </a:lnTo>
                    <a:lnTo>
                      <a:pt x="208" y="155"/>
                    </a:lnTo>
                    <a:lnTo>
                      <a:pt x="204" y="157"/>
                    </a:lnTo>
                    <a:lnTo>
                      <a:pt x="195" y="163"/>
                    </a:lnTo>
                    <a:lnTo>
                      <a:pt x="184" y="166"/>
                    </a:lnTo>
                    <a:lnTo>
                      <a:pt x="0" y="1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2A2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Sḷiḓè"/>
              <p:cNvSpPr/>
              <p:nvPr/>
            </p:nvSpPr>
            <p:spPr bwMode="auto">
              <a:xfrm>
                <a:off x="3192463" y="5083175"/>
                <a:ext cx="365125" cy="263525"/>
              </a:xfrm>
              <a:custGeom>
                <a:avLst/>
                <a:gdLst>
                  <a:gd name="T0" fmla="*/ 4763 w 230"/>
                  <a:gd name="T1" fmla="*/ 0 h 166"/>
                  <a:gd name="T2" fmla="*/ 4763 w 230"/>
                  <a:gd name="T3" fmla="*/ 0 h 166"/>
                  <a:gd name="T4" fmla="*/ 365125 w 230"/>
                  <a:gd name="T5" fmla="*/ 0 h 166"/>
                  <a:gd name="T6" fmla="*/ 365125 w 230"/>
                  <a:gd name="T7" fmla="*/ 0 h 166"/>
                  <a:gd name="T8" fmla="*/ 338138 w 230"/>
                  <a:gd name="T9" fmla="*/ 222250 h 166"/>
                  <a:gd name="T10" fmla="*/ 338138 w 230"/>
                  <a:gd name="T11" fmla="*/ 222250 h 166"/>
                  <a:gd name="T12" fmla="*/ 336550 w 230"/>
                  <a:gd name="T13" fmla="*/ 230188 h 166"/>
                  <a:gd name="T14" fmla="*/ 331788 w 230"/>
                  <a:gd name="T15" fmla="*/ 236538 h 166"/>
                  <a:gd name="T16" fmla="*/ 327025 w 230"/>
                  <a:gd name="T17" fmla="*/ 242888 h 166"/>
                  <a:gd name="T18" fmla="*/ 320675 w 230"/>
                  <a:gd name="T19" fmla="*/ 249238 h 166"/>
                  <a:gd name="T20" fmla="*/ 306388 w 230"/>
                  <a:gd name="T21" fmla="*/ 258763 h 166"/>
                  <a:gd name="T22" fmla="*/ 290513 w 230"/>
                  <a:gd name="T23" fmla="*/ 263525 h 166"/>
                  <a:gd name="T24" fmla="*/ 290513 w 230"/>
                  <a:gd name="T25" fmla="*/ 263525 h 166"/>
                  <a:gd name="T26" fmla="*/ 0 w 230"/>
                  <a:gd name="T27" fmla="*/ 227013 h 166"/>
                  <a:gd name="T28" fmla="*/ 0 w 230"/>
                  <a:gd name="T29" fmla="*/ 227013 h 166"/>
                  <a:gd name="T30" fmla="*/ 4763 w 230"/>
                  <a:gd name="T31" fmla="*/ 0 h 166"/>
                  <a:gd name="T32" fmla="*/ 4763 w 230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0" h="166">
                    <a:moveTo>
                      <a:pt x="3" y="0"/>
                    </a:moveTo>
                    <a:lnTo>
                      <a:pt x="3" y="0"/>
                    </a:lnTo>
                    <a:lnTo>
                      <a:pt x="230" y="0"/>
                    </a:lnTo>
                    <a:lnTo>
                      <a:pt x="213" y="140"/>
                    </a:lnTo>
                    <a:lnTo>
                      <a:pt x="212" y="145"/>
                    </a:lnTo>
                    <a:lnTo>
                      <a:pt x="209" y="149"/>
                    </a:lnTo>
                    <a:lnTo>
                      <a:pt x="206" y="153"/>
                    </a:lnTo>
                    <a:lnTo>
                      <a:pt x="202" y="157"/>
                    </a:lnTo>
                    <a:lnTo>
                      <a:pt x="193" y="163"/>
                    </a:lnTo>
                    <a:lnTo>
                      <a:pt x="183" y="166"/>
                    </a:lnTo>
                    <a:lnTo>
                      <a:pt x="0" y="14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2A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š1iḋe"/>
              <p:cNvSpPr/>
              <p:nvPr/>
            </p:nvSpPr>
            <p:spPr bwMode="auto">
              <a:xfrm>
                <a:off x="3198813" y="5083175"/>
                <a:ext cx="358775" cy="263525"/>
              </a:xfrm>
              <a:custGeom>
                <a:avLst/>
                <a:gdLst>
                  <a:gd name="T0" fmla="*/ 4763 w 226"/>
                  <a:gd name="T1" fmla="*/ 0 h 166"/>
                  <a:gd name="T2" fmla="*/ 4763 w 226"/>
                  <a:gd name="T3" fmla="*/ 0 h 166"/>
                  <a:gd name="T4" fmla="*/ 358775 w 226"/>
                  <a:gd name="T5" fmla="*/ 0 h 166"/>
                  <a:gd name="T6" fmla="*/ 358775 w 226"/>
                  <a:gd name="T7" fmla="*/ 0 h 166"/>
                  <a:gd name="T8" fmla="*/ 331788 w 226"/>
                  <a:gd name="T9" fmla="*/ 222250 h 166"/>
                  <a:gd name="T10" fmla="*/ 331788 w 226"/>
                  <a:gd name="T11" fmla="*/ 222250 h 166"/>
                  <a:gd name="T12" fmla="*/ 330200 w 226"/>
                  <a:gd name="T13" fmla="*/ 230188 h 166"/>
                  <a:gd name="T14" fmla="*/ 325438 w 226"/>
                  <a:gd name="T15" fmla="*/ 236538 h 166"/>
                  <a:gd name="T16" fmla="*/ 320675 w 226"/>
                  <a:gd name="T17" fmla="*/ 242888 h 166"/>
                  <a:gd name="T18" fmla="*/ 314325 w 226"/>
                  <a:gd name="T19" fmla="*/ 249238 h 166"/>
                  <a:gd name="T20" fmla="*/ 300038 w 226"/>
                  <a:gd name="T21" fmla="*/ 258763 h 166"/>
                  <a:gd name="T22" fmla="*/ 284163 w 226"/>
                  <a:gd name="T23" fmla="*/ 263525 h 166"/>
                  <a:gd name="T24" fmla="*/ 284163 w 226"/>
                  <a:gd name="T25" fmla="*/ 263525 h 166"/>
                  <a:gd name="T26" fmla="*/ 0 w 226"/>
                  <a:gd name="T27" fmla="*/ 223838 h 166"/>
                  <a:gd name="T28" fmla="*/ 0 w 226"/>
                  <a:gd name="T29" fmla="*/ 223838 h 166"/>
                  <a:gd name="T30" fmla="*/ 4763 w 226"/>
                  <a:gd name="T31" fmla="*/ 0 h 166"/>
                  <a:gd name="T32" fmla="*/ 4763 w 22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6" h="166">
                    <a:moveTo>
                      <a:pt x="3" y="0"/>
                    </a:moveTo>
                    <a:lnTo>
                      <a:pt x="3" y="0"/>
                    </a:lnTo>
                    <a:lnTo>
                      <a:pt x="226" y="0"/>
                    </a:lnTo>
                    <a:lnTo>
                      <a:pt x="209" y="140"/>
                    </a:lnTo>
                    <a:lnTo>
                      <a:pt x="208" y="145"/>
                    </a:lnTo>
                    <a:lnTo>
                      <a:pt x="205" y="149"/>
                    </a:lnTo>
                    <a:lnTo>
                      <a:pt x="202" y="153"/>
                    </a:lnTo>
                    <a:lnTo>
                      <a:pt x="198" y="157"/>
                    </a:lnTo>
                    <a:lnTo>
                      <a:pt x="189" y="163"/>
                    </a:lnTo>
                    <a:lnTo>
                      <a:pt x="179" y="166"/>
                    </a:lnTo>
                    <a:lnTo>
                      <a:pt x="0" y="14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3A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ṡlidé"/>
              <p:cNvSpPr/>
              <p:nvPr/>
            </p:nvSpPr>
            <p:spPr bwMode="auto">
              <a:xfrm>
                <a:off x="3205163" y="5083175"/>
                <a:ext cx="352425" cy="263525"/>
              </a:xfrm>
              <a:custGeom>
                <a:avLst/>
                <a:gdLst>
                  <a:gd name="T0" fmla="*/ 3175 w 222"/>
                  <a:gd name="T1" fmla="*/ 0 h 166"/>
                  <a:gd name="T2" fmla="*/ 3175 w 222"/>
                  <a:gd name="T3" fmla="*/ 0 h 166"/>
                  <a:gd name="T4" fmla="*/ 352425 w 222"/>
                  <a:gd name="T5" fmla="*/ 0 h 166"/>
                  <a:gd name="T6" fmla="*/ 352425 w 222"/>
                  <a:gd name="T7" fmla="*/ 0 h 166"/>
                  <a:gd name="T8" fmla="*/ 325438 w 222"/>
                  <a:gd name="T9" fmla="*/ 222250 h 166"/>
                  <a:gd name="T10" fmla="*/ 325438 w 222"/>
                  <a:gd name="T11" fmla="*/ 222250 h 166"/>
                  <a:gd name="T12" fmla="*/ 323850 w 222"/>
                  <a:gd name="T13" fmla="*/ 230188 h 166"/>
                  <a:gd name="T14" fmla="*/ 319088 w 222"/>
                  <a:gd name="T15" fmla="*/ 236538 h 166"/>
                  <a:gd name="T16" fmla="*/ 314325 w 222"/>
                  <a:gd name="T17" fmla="*/ 242888 h 166"/>
                  <a:gd name="T18" fmla="*/ 307975 w 222"/>
                  <a:gd name="T19" fmla="*/ 249238 h 166"/>
                  <a:gd name="T20" fmla="*/ 293688 w 222"/>
                  <a:gd name="T21" fmla="*/ 258763 h 166"/>
                  <a:gd name="T22" fmla="*/ 277813 w 222"/>
                  <a:gd name="T23" fmla="*/ 263525 h 166"/>
                  <a:gd name="T24" fmla="*/ 277813 w 222"/>
                  <a:gd name="T25" fmla="*/ 263525 h 166"/>
                  <a:gd name="T26" fmla="*/ 0 w 222"/>
                  <a:gd name="T27" fmla="*/ 223838 h 166"/>
                  <a:gd name="T28" fmla="*/ 0 w 222"/>
                  <a:gd name="T29" fmla="*/ 223838 h 166"/>
                  <a:gd name="T30" fmla="*/ 3175 w 222"/>
                  <a:gd name="T31" fmla="*/ 0 h 166"/>
                  <a:gd name="T32" fmla="*/ 3175 w 22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2" h="166">
                    <a:moveTo>
                      <a:pt x="2" y="0"/>
                    </a:moveTo>
                    <a:lnTo>
                      <a:pt x="2" y="0"/>
                    </a:lnTo>
                    <a:lnTo>
                      <a:pt x="222" y="0"/>
                    </a:lnTo>
                    <a:lnTo>
                      <a:pt x="205" y="140"/>
                    </a:lnTo>
                    <a:lnTo>
                      <a:pt x="204" y="145"/>
                    </a:lnTo>
                    <a:lnTo>
                      <a:pt x="201" y="149"/>
                    </a:lnTo>
                    <a:lnTo>
                      <a:pt x="198" y="153"/>
                    </a:lnTo>
                    <a:lnTo>
                      <a:pt x="194" y="157"/>
                    </a:lnTo>
                    <a:lnTo>
                      <a:pt x="185" y="163"/>
                    </a:lnTo>
                    <a:lnTo>
                      <a:pt x="175" y="166"/>
                    </a:lnTo>
                    <a:lnTo>
                      <a:pt x="0" y="14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îśļîḋé"/>
              <p:cNvSpPr/>
              <p:nvPr/>
            </p:nvSpPr>
            <p:spPr bwMode="auto">
              <a:xfrm>
                <a:off x="3211513" y="5083175"/>
                <a:ext cx="346075" cy="263525"/>
              </a:xfrm>
              <a:custGeom>
                <a:avLst/>
                <a:gdLst>
                  <a:gd name="T0" fmla="*/ 3175 w 218"/>
                  <a:gd name="T1" fmla="*/ 0 h 166"/>
                  <a:gd name="T2" fmla="*/ 3175 w 218"/>
                  <a:gd name="T3" fmla="*/ 0 h 166"/>
                  <a:gd name="T4" fmla="*/ 346075 w 218"/>
                  <a:gd name="T5" fmla="*/ 0 h 166"/>
                  <a:gd name="T6" fmla="*/ 346075 w 218"/>
                  <a:gd name="T7" fmla="*/ 0 h 166"/>
                  <a:gd name="T8" fmla="*/ 319088 w 218"/>
                  <a:gd name="T9" fmla="*/ 222250 h 166"/>
                  <a:gd name="T10" fmla="*/ 319088 w 218"/>
                  <a:gd name="T11" fmla="*/ 222250 h 166"/>
                  <a:gd name="T12" fmla="*/ 317500 w 218"/>
                  <a:gd name="T13" fmla="*/ 230188 h 166"/>
                  <a:gd name="T14" fmla="*/ 312738 w 218"/>
                  <a:gd name="T15" fmla="*/ 236538 h 166"/>
                  <a:gd name="T16" fmla="*/ 307975 w 218"/>
                  <a:gd name="T17" fmla="*/ 242888 h 166"/>
                  <a:gd name="T18" fmla="*/ 301625 w 218"/>
                  <a:gd name="T19" fmla="*/ 249238 h 166"/>
                  <a:gd name="T20" fmla="*/ 287338 w 218"/>
                  <a:gd name="T21" fmla="*/ 258763 h 166"/>
                  <a:gd name="T22" fmla="*/ 271463 w 218"/>
                  <a:gd name="T23" fmla="*/ 263525 h 166"/>
                  <a:gd name="T24" fmla="*/ 271463 w 218"/>
                  <a:gd name="T25" fmla="*/ 263525 h 166"/>
                  <a:gd name="T26" fmla="*/ 0 w 218"/>
                  <a:gd name="T27" fmla="*/ 222250 h 166"/>
                  <a:gd name="T28" fmla="*/ 0 w 218"/>
                  <a:gd name="T29" fmla="*/ 222250 h 166"/>
                  <a:gd name="T30" fmla="*/ 3175 w 218"/>
                  <a:gd name="T31" fmla="*/ 0 h 166"/>
                  <a:gd name="T32" fmla="*/ 3175 w 218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8" h="166">
                    <a:moveTo>
                      <a:pt x="2" y="0"/>
                    </a:moveTo>
                    <a:lnTo>
                      <a:pt x="2" y="0"/>
                    </a:lnTo>
                    <a:lnTo>
                      <a:pt x="218" y="0"/>
                    </a:lnTo>
                    <a:lnTo>
                      <a:pt x="201" y="140"/>
                    </a:lnTo>
                    <a:lnTo>
                      <a:pt x="200" y="145"/>
                    </a:lnTo>
                    <a:lnTo>
                      <a:pt x="197" y="149"/>
                    </a:lnTo>
                    <a:lnTo>
                      <a:pt x="194" y="153"/>
                    </a:lnTo>
                    <a:lnTo>
                      <a:pt x="190" y="157"/>
                    </a:lnTo>
                    <a:lnTo>
                      <a:pt x="181" y="163"/>
                    </a:lnTo>
                    <a:lnTo>
                      <a:pt x="171" y="166"/>
                    </a:lnTo>
                    <a:lnTo>
                      <a:pt x="0" y="1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şḷiḑé"/>
              <p:cNvSpPr/>
              <p:nvPr/>
            </p:nvSpPr>
            <p:spPr bwMode="auto">
              <a:xfrm>
                <a:off x="3216276" y="5083175"/>
                <a:ext cx="341313" cy="260350"/>
              </a:xfrm>
              <a:custGeom>
                <a:avLst/>
                <a:gdLst>
                  <a:gd name="T0" fmla="*/ 4763 w 215"/>
                  <a:gd name="T1" fmla="*/ 0 h 164"/>
                  <a:gd name="T2" fmla="*/ 4763 w 215"/>
                  <a:gd name="T3" fmla="*/ 0 h 164"/>
                  <a:gd name="T4" fmla="*/ 341313 w 215"/>
                  <a:gd name="T5" fmla="*/ 0 h 164"/>
                  <a:gd name="T6" fmla="*/ 341313 w 215"/>
                  <a:gd name="T7" fmla="*/ 0 h 164"/>
                  <a:gd name="T8" fmla="*/ 314325 w 215"/>
                  <a:gd name="T9" fmla="*/ 222250 h 164"/>
                  <a:gd name="T10" fmla="*/ 314325 w 215"/>
                  <a:gd name="T11" fmla="*/ 222250 h 164"/>
                  <a:gd name="T12" fmla="*/ 312738 w 215"/>
                  <a:gd name="T13" fmla="*/ 230188 h 164"/>
                  <a:gd name="T14" fmla="*/ 309563 w 215"/>
                  <a:gd name="T15" fmla="*/ 236538 h 164"/>
                  <a:gd name="T16" fmla="*/ 303213 w 215"/>
                  <a:gd name="T17" fmla="*/ 242888 h 164"/>
                  <a:gd name="T18" fmla="*/ 296863 w 215"/>
                  <a:gd name="T19" fmla="*/ 249238 h 164"/>
                  <a:gd name="T20" fmla="*/ 282575 w 215"/>
                  <a:gd name="T21" fmla="*/ 258763 h 164"/>
                  <a:gd name="T22" fmla="*/ 268288 w 215"/>
                  <a:gd name="T23" fmla="*/ 260350 h 164"/>
                  <a:gd name="T24" fmla="*/ 268288 w 215"/>
                  <a:gd name="T25" fmla="*/ 260350 h 164"/>
                  <a:gd name="T26" fmla="*/ 0 w 215"/>
                  <a:gd name="T27" fmla="*/ 219075 h 164"/>
                  <a:gd name="T28" fmla="*/ 0 w 215"/>
                  <a:gd name="T29" fmla="*/ 219075 h 164"/>
                  <a:gd name="T30" fmla="*/ 4763 w 215"/>
                  <a:gd name="T31" fmla="*/ 0 h 164"/>
                  <a:gd name="T32" fmla="*/ 4763 w 215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5" h="164">
                    <a:moveTo>
                      <a:pt x="3" y="0"/>
                    </a:moveTo>
                    <a:lnTo>
                      <a:pt x="3" y="0"/>
                    </a:lnTo>
                    <a:lnTo>
                      <a:pt x="215" y="0"/>
                    </a:lnTo>
                    <a:lnTo>
                      <a:pt x="198" y="140"/>
                    </a:lnTo>
                    <a:lnTo>
                      <a:pt x="197" y="145"/>
                    </a:lnTo>
                    <a:lnTo>
                      <a:pt x="195" y="149"/>
                    </a:lnTo>
                    <a:lnTo>
                      <a:pt x="191" y="153"/>
                    </a:lnTo>
                    <a:lnTo>
                      <a:pt x="187" y="157"/>
                    </a:lnTo>
                    <a:lnTo>
                      <a:pt x="178" y="163"/>
                    </a:lnTo>
                    <a:lnTo>
                      <a:pt x="169" y="164"/>
                    </a:lnTo>
                    <a:lnTo>
                      <a:pt x="0" y="13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5A5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slïḋè"/>
              <p:cNvSpPr/>
              <p:nvPr/>
            </p:nvSpPr>
            <p:spPr bwMode="auto">
              <a:xfrm>
                <a:off x="3222626" y="5083175"/>
                <a:ext cx="334963" cy="260350"/>
              </a:xfrm>
              <a:custGeom>
                <a:avLst/>
                <a:gdLst>
                  <a:gd name="T0" fmla="*/ 4763 w 211"/>
                  <a:gd name="T1" fmla="*/ 0 h 164"/>
                  <a:gd name="T2" fmla="*/ 4763 w 211"/>
                  <a:gd name="T3" fmla="*/ 0 h 164"/>
                  <a:gd name="T4" fmla="*/ 334963 w 211"/>
                  <a:gd name="T5" fmla="*/ 0 h 164"/>
                  <a:gd name="T6" fmla="*/ 334963 w 211"/>
                  <a:gd name="T7" fmla="*/ 0 h 164"/>
                  <a:gd name="T8" fmla="*/ 307975 w 211"/>
                  <a:gd name="T9" fmla="*/ 222250 h 164"/>
                  <a:gd name="T10" fmla="*/ 307975 w 211"/>
                  <a:gd name="T11" fmla="*/ 222250 h 164"/>
                  <a:gd name="T12" fmla="*/ 306388 w 211"/>
                  <a:gd name="T13" fmla="*/ 230188 h 164"/>
                  <a:gd name="T14" fmla="*/ 303213 w 211"/>
                  <a:gd name="T15" fmla="*/ 236538 h 164"/>
                  <a:gd name="T16" fmla="*/ 296863 w 211"/>
                  <a:gd name="T17" fmla="*/ 242888 h 164"/>
                  <a:gd name="T18" fmla="*/ 290513 w 211"/>
                  <a:gd name="T19" fmla="*/ 249238 h 164"/>
                  <a:gd name="T20" fmla="*/ 277813 w 211"/>
                  <a:gd name="T21" fmla="*/ 255588 h 164"/>
                  <a:gd name="T22" fmla="*/ 261938 w 211"/>
                  <a:gd name="T23" fmla="*/ 260350 h 164"/>
                  <a:gd name="T24" fmla="*/ 261938 w 211"/>
                  <a:gd name="T25" fmla="*/ 260350 h 164"/>
                  <a:gd name="T26" fmla="*/ 0 w 211"/>
                  <a:gd name="T27" fmla="*/ 217488 h 164"/>
                  <a:gd name="T28" fmla="*/ 0 w 211"/>
                  <a:gd name="T29" fmla="*/ 217488 h 164"/>
                  <a:gd name="T30" fmla="*/ 4763 w 211"/>
                  <a:gd name="T31" fmla="*/ 0 h 164"/>
                  <a:gd name="T32" fmla="*/ 4763 w 211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1" h="164">
                    <a:moveTo>
                      <a:pt x="3" y="0"/>
                    </a:moveTo>
                    <a:lnTo>
                      <a:pt x="3" y="0"/>
                    </a:lnTo>
                    <a:lnTo>
                      <a:pt x="211" y="0"/>
                    </a:lnTo>
                    <a:lnTo>
                      <a:pt x="194" y="140"/>
                    </a:lnTo>
                    <a:lnTo>
                      <a:pt x="193" y="145"/>
                    </a:lnTo>
                    <a:lnTo>
                      <a:pt x="191" y="149"/>
                    </a:lnTo>
                    <a:lnTo>
                      <a:pt x="187" y="153"/>
                    </a:lnTo>
                    <a:lnTo>
                      <a:pt x="183" y="157"/>
                    </a:lnTo>
                    <a:lnTo>
                      <a:pt x="175" y="161"/>
                    </a:lnTo>
                    <a:lnTo>
                      <a:pt x="165" y="164"/>
                    </a:lnTo>
                    <a:lnTo>
                      <a:pt x="0" y="13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íṡlîḋè"/>
              <p:cNvSpPr/>
              <p:nvPr/>
            </p:nvSpPr>
            <p:spPr bwMode="auto">
              <a:xfrm>
                <a:off x="3228976" y="5083175"/>
                <a:ext cx="328613" cy="260350"/>
              </a:xfrm>
              <a:custGeom>
                <a:avLst/>
                <a:gdLst>
                  <a:gd name="T0" fmla="*/ 4763 w 207"/>
                  <a:gd name="T1" fmla="*/ 0 h 164"/>
                  <a:gd name="T2" fmla="*/ 4763 w 207"/>
                  <a:gd name="T3" fmla="*/ 0 h 164"/>
                  <a:gd name="T4" fmla="*/ 328613 w 207"/>
                  <a:gd name="T5" fmla="*/ 0 h 164"/>
                  <a:gd name="T6" fmla="*/ 328613 w 207"/>
                  <a:gd name="T7" fmla="*/ 0 h 164"/>
                  <a:gd name="T8" fmla="*/ 301625 w 207"/>
                  <a:gd name="T9" fmla="*/ 222250 h 164"/>
                  <a:gd name="T10" fmla="*/ 301625 w 207"/>
                  <a:gd name="T11" fmla="*/ 222250 h 164"/>
                  <a:gd name="T12" fmla="*/ 300038 w 207"/>
                  <a:gd name="T13" fmla="*/ 230188 h 164"/>
                  <a:gd name="T14" fmla="*/ 296863 w 207"/>
                  <a:gd name="T15" fmla="*/ 236538 h 164"/>
                  <a:gd name="T16" fmla="*/ 290513 w 207"/>
                  <a:gd name="T17" fmla="*/ 242888 h 164"/>
                  <a:gd name="T18" fmla="*/ 284163 w 207"/>
                  <a:gd name="T19" fmla="*/ 247650 h 164"/>
                  <a:gd name="T20" fmla="*/ 271463 w 207"/>
                  <a:gd name="T21" fmla="*/ 255588 h 164"/>
                  <a:gd name="T22" fmla="*/ 255588 w 207"/>
                  <a:gd name="T23" fmla="*/ 260350 h 164"/>
                  <a:gd name="T24" fmla="*/ 255588 w 207"/>
                  <a:gd name="T25" fmla="*/ 260350 h 164"/>
                  <a:gd name="T26" fmla="*/ 0 w 207"/>
                  <a:gd name="T27" fmla="*/ 215900 h 164"/>
                  <a:gd name="T28" fmla="*/ 0 w 207"/>
                  <a:gd name="T29" fmla="*/ 215900 h 164"/>
                  <a:gd name="T30" fmla="*/ 4763 w 207"/>
                  <a:gd name="T31" fmla="*/ 0 h 164"/>
                  <a:gd name="T32" fmla="*/ 4763 w 207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7" h="164">
                    <a:moveTo>
                      <a:pt x="3" y="0"/>
                    </a:moveTo>
                    <a:lnTo>
                      <a:pt x="3" y="0"/>
                    </a:lnTo>
                    <a:lnTo>
                      <a:pt x="207" y="0"/>
                    </a:lnTo>
                    <a:lnTo>
                      <a:pt x="190" y="140"/>
                    </a:lnTo>
                    <a:lnTo>
                      <a:pt x="189" y="145"/>
                    </a:lnTo>
                    <a:lnTo>
                      <a:pt x="187" y="149"/>
                    </a:lnTo>
                    <a:lnTo>
                      <a:pt x="183" y="153"/>
                    </a:lnTo>
                    <a:lnTo>
                      <a:pt x="179" y="156"/>
                    </a:lnTo>
                    <a:lnTo>
                      <a:pt x="171" y="161"/>
                    </a:lnTo>
                    <a:lnTo>
                      <a:pt x="161" y="164"/>
                    </a:lnTo>
                    <a:lnTo>
                      <a:pt x="0" y="13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ṥ1ïdè"/>
              <p:cNvSpPr/>
              <p:nvPr/>
            </p:nvSpPr>
            <p:spPr bwMode="auto">
              <a:xfrm>
                <a:off x="3235326" y="5083175"/>
                <a:ext cx="322263" cy="260350"/>
              </a:xfrm>
              <a:custGeom>
                <a:avLst/>
                <a:gdLst>
                  <a:gd name="T0" fmla="*/ 4763 w 203"/>
                  <a:gd name="T1" fmla="*/ 0 h 164"/>
                  <a:gd name="T2" fmla="*/ 4763 w 203"/>
                  <a:gd name="T3" fmla="*/ 0 h 164"/>
                  <a:gd name="T4" fmla="*/ 322263 w 203"/>
                  <a:gd name="T5" fmla="*/ 0 h 164"/>
                  <a:gd name="T6" fmla="*/ 322263 w 203"/>
                  <a:gd name="T7" fmla="*/ 0 h 164"/>
                  <a:gd name="T8" fmla="*/ 295275 w 203"/>
                  <a:gd name="T9" fmla="*/ 222250 h 164"/>
                  <a:gd name="T10" fmla="*/ 295275 w 203"/>
                  <a:gd name="T11" fmla="*/ 222250 h 164"/>
                  <a:gd name="T12" fmla="*/ 293688 w 203"/>
                  <a:gd name="T13" fmla="*/ 230188 h 164"/>
                  <a:gd name="T14" fmla="*/ 290513 w 203"/>
                  <a:gd name="T15" fmla="*/ 236538 h 164"/>
                  <a:gd name="T16" fmla="*/ 284163 w 203"/>
                  <a:gd name="T17" fmla="*/ 242888 h 164"/>
                  <a:gd name="T18" fmla="*/ 279400 w 203"/>
                  <a:gd name="T19" fmla="*/ 247650 h 164"/>
                  <a:gd name="T20" fmla="*/ 265113 w 203"/>
                  <a:gd name="T21" fmla="*/ 255588 h 164"/>
                  <a:gd name="T22" fmla="*/ 249238 w 203"/>
                  <a:gd name="T23" fmla="*/ 260350 h 164"/>
                  <a:gd name="T24" fmla="*/ 249238 w 203"/>
                  <a:gd name="T25" fmla="*/ 260350 h 164"/>
                  <a:gd name="T26" fmla="*/ 0 w 203"/>
                  <a:gd name="T27" fmla="*/ 212725 h 164"/>
                  <a:gd name="T28" fmla="*/ 0 w 203"/>
                  <a:gd name="T29" fmla="*/ 212725 h 164"/>
                  <a:gd name="T30" fmla="*/ 4763 w 203"/>
                  <a:gd name="T31" fmla="*/ 0 h 164"/>
                  <a:gd name="T32" fmla="*/ 4763 w 203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" h="164">
                    <a:moveTo>
                      <a:pt x="3" y="0"/>
                    </a:moveTo>
                    <a:lnTo>
                      <a:pt x="3" y="0"/>
                    </a:lnTo>
                    <a:lnTo>
                      <a:pt x="203" y="0"/>
                    </a:lnTo>
                    <a:lnTo>
                      <a:pt x="186" y="140"/>
                    </a:lnTo>
                    <a:lnTo>
                      <a:pt x="185" y="145"/>
                    </a:lnTo>
                    <a:lnTo>
                      <a:pt x="183" y="149"/>
                    </a:lnTo>
                    <a:lnTo>
                      <a:pt x="179" y="153"/>
                    </a:lnTo>
                    <a:lnTo>
                      <a:pt x="176" y="156"/>
                    </a:lnTo>
                    <a:lnTo>
                      <a:pt x="167" y="161"/>
                    </a:lnTo>
                    <a:lnTo>
                      <a:pt x="157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ïṣḻídê"/>
              <p:cNvSpPr/>
              <p:nvPr/>
            </p:nvSpPr>
            <p:spPr bwMode="auto">
              <a:xfrm>
                <a:off x="3240088" y="5083175"/>
                <a:ext cx="317500" cy="260350"/>
              </a:xfrm>
              <a:custGeom>
                <a:avLst/>
                <a:gdLst>
                  <a:gd name="T0" fmla="*/ 4763 w 200"/>
                  <a:gd name="T1" fmla="*/ 0 h 164"/>
                  <a:gd name="T2" fmla="*/ 4763 w 200"/>
                  <a:gd name="T3" fmla="*/ 0 h 164"/>
                  <a:gd name="T4" fmla="*/ 317500 w 200"/>
                  <a:gd name="T5" fmla="*/ 0 h 164"/>
                  <a:gd name="T6" fmla="*/ 317500 w 200"/>
                  <a:gd name="T7" fmla="*/ 0 h 164"/>
                  <a:gd name="T8" fmla="*/ 290513 w 200"/>
                  <a:gd name="T9" fmla="*/ 222250 h 164"/>
                  <a:gd name="T10" fmla="*/ 290513 w 200"/>
                  <a:gd name="T11" fmla="*/ 222250 h 164"/>
                  <a:gd name="T12" fmla="*/ 288925 w 200"/>
                  <a:gd name="T13" fmla="*/ 230188 h 164"/>
                  <a:gd name="T14" fmla="*/ 285750 w 200"/>
                  <a:gd name="T15" fmla="*/ 236538 h 164"/>
                  <a:gd name="T16" fmla="*/ 279400 w 200"/>
                  <a:gd name="T17" fmla="*/ 242888 h 164"/>
                  <a:gd name="T18" fmla="*/ 274638 w 200"/>
                  <a:gd name="T19" fmla="*/ 247650 h 164"/>
                  <a:gd name="T20" fmla="*/ 260350 w 200"/>
                  <a:gd name="T21" fmla="*/ 255588 h 164"/>
                  <a:gd name="T22" fmla="*/ 247650 w 200"/>
                  <a:gd name="T23" fmla="*/ 260350 h 164"/>
                  <a:gd name="T24" fmla="*/ 247650 w 200"/>
                  <a:gd name="T25" fmla="*/ 260350 h 164"/>
                  <a:gd name="T26" fmla="*/ 0 w 200"/>
                  <a:gd name="T27" fmla="*/ 212725 h 164"/>
                  <a:gd name="T28" fmla="*/ 0 w 200"/>
                  <a:gd name="T29" fmla="*/ 212725 h 164"/>
                  <a:gd name="T30" fmla="*/ 4763 w 200"/>
                  <a:gd name="T31" fmla="*/ 0 h 164"/>
                  <a:gd name="T32" fmla="*/ 4763 w 200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0" h="164">
                    <a:moveTo>
                      <a:pt x="3" y="0"/>
                    </a:moveTo>
                    <a:lnTo>
                      <a:pt x="3" y="0"/>
                    </a:lnTo>
                    <a:lnTo>
                      <a:pt x="200" y="0"/>
                    </a:lnTo>
                    <a:lnTo>
                      <a:pt x="183" y="140"/>
                    </a:lnTo>
                    <a:lnTo>
                      <a:pt x="182" y="145"/>
                    </a:lnTo>
                    <a:lnTo>
                      <a:pt x="180" y="149"/>
                    </a:lnTo>
                    <a:lnTo>
                      <a:pt x="176" y="153"/>
                    </a:lnTo>
                    <a:lnTo>
                      <a:pt x="173" y="156"/>
                    </a:lnTo>
                    <a:lnTo>
                      <a:pt x="164" y="161"/>
                    </a:lnTo>
                    <a:lnTo>
                      <a:pt x="156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ïṧḷiďê"/>
              <p:cNvSpPr/>
              <p:nvPr/>
            </p:nvSpPr>
            <p:spPr bwMode="auto">
              <a:xfrm>
                <a:off x="3246438" y="5083175"/>
                <a:ext cx="311150" cy="260350"/>
              </a:xfrm>
              <a:custGeom>
                <a:avLst/>
                <a:gdLst>
                  <a:gd name="T0" fmla="*/ 4763 w 196"/>
                  <a:gd name="T1" fmla="*/ 0 h 164"/>
                  <a:gd name="T2" fmla="*/ 4763 w 196"/>
                  <a:gd name="T3" fmla="*/ 0 h 164"/>
                  <a:gd name="T4" fmla="*/ 311150 w 196"/>
                  <a:gd name="T5" fmla="*/ 0 h 164"/>
                  <a:gd name="T6" fmla="*/ 311150 w 196"/>
                  <a:gd name="T7" fmla="*/ 0 h 164"/>
                  <a:gd name="T8" fmla="*/ 284163 w 196"/>
                  <a:gd name="T9" fmla="*/ 222250 h 164"/>
                  <a:gd name="T10" fmla="*/ 284163 w 196"/>
                  <a:gd name="T11" fmla="*/ 222250 h 164"/>
                  <a:gd name="T12" fmla="*/ 282575 w 196"/>
                  <a:gd name="T13" fmla="*/ 230188 h 164"/>
                  <a:gd name="T14" fmla="*/ 279400 w 196"/>
                  <a:gd name="T15" fmla="*/ 236538 h 164"/>
                  <a:gd name="T16" fmla="*/ 273050 w 196"/>
                  <a:gd name="T17" fmla="*/ 242888 h 164"/>
                  <a:gd name="T18" fmla="*/ 268288 w 196"/>
                  <a:gd name="T19" fmla="*/ 247650 h 164"/>
                  <a:gd name="T20" fmla="*/ 254000 w 196"/>
                  <a:gd name="T21" fmla="*/ 255588 h 164"/>
                  <a:gd name="T22" fmla="*/ 241300 w 196"/>
                  <a:gd name="T23" fmla="*/ 260350 h 164"/>
                  <a:gd name="T24" fmla="*/ 241300 w 196"/>
                  <a:gd name="T25" fmla="*/ 260350 h 164"/>
                  <a:gd name="T26" fmla="*/ 0 w 196"/>
                  <a:gd name="T27" fmla="*/ 211138 h 164"/>
                  <a:gd name="T28" fmla="*/ 0 w 196"/>
                  <a:gd name="T29" fmla="*/ 211138 h 164"/>
                  <a:gd name="T30" fmla="*/ 4763 w 196"/>
                  <a:gd name="T31" fmla="*/ 0 h 164"/>
                  <a:gd name="T32" fmla="*/ 4763 w 196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6" h="164">
                    <a:moveTo>
                      <a:pt x="3" y="0"/>
                    </a:moveTo>
                    <a:lnTo>
                      <a:pt x="3" y="0"/>
                    </a:lnTo>
                    <a:lnTo>
                      <a:pt x="196" y="0"/>
                    </a:lnTo>
                    <a:lnTo>
                      <a:pt x="179" y="140"/>
                    </a:lnTo>
                    <a:lnTo>
                      <a:pt x="178" y="145"/>
                    </a:lnTo>
                    <a:lnTo>
                      <a:pt x="176" y="149"/>
                    </a:lnTo>
                    <a:lnTo>
                      <a:pt x="172" y="153"/>
                    </a:lnTo>
                    <a:lnTo>
                      <a:pt x="169" y="156"/>
                    </a:lnTo>
                    <a:lnTo>
                      <a:pt x="160" y="161"/>
                    </a:lnTo>
                    <a:lnTo>
                      <a:pt x="152" y="164"/>
                    </a:lnTo>
                    <a:lnTo>
                      <a:pt x="0" y="13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8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ŝlîḓe"/>
              <p:cNvSpPr/>
              <p:nvPr/>
            </p:nvSpPr>
            <p:spPr bwMode="auto">
              <a:xfrm>
                <a:off x="3252788" y="5083175"/>
                <a:ext cx="304800" cy="260350"/>
              </a:xfrm>
              <a:custGeom>
                <a:avLst/>
                <a:gdLst>
                  <a:gd name="T0" fmla="*/ 4763 w 192"/>
                  <a:gd name="T1" fmla="*/ 0 h 164"/>
                  <a:gd name="T2" fmla="*/ 4763 w 192"/>
                  <a:gd name="T3" fmla="*/ 0 h 164"/>
                  <a:gd name="T4" fmla="*/ 304800 w 192"/>
                  <a:gd name="T5" fmla="*/ 0 h 164"/>
                  <a:gd name="T6" fmla="*/ 304800 w 192"/>
                  <a:gd name="T7" fmla="*/ 0 h 164"/>
                  <a:gd name="T8" fmla="*/ 277813 w 192"/>
                  <a:gd name="T9" fmla="*/ 222250 h 164"/>
                  <a:gd name="T10" fmla="*/ 277813 w 192"/>
                  <a:gd name="T11" fmla="*/ 222250 h 164"/>
                  <a:gd name="T12" fmla="*/ 276225 w 192"/>
                  <a:gd name="T13" fmla="*/ 230188 h 164"/>
                  <a:gd name="T14" fmla="*/ 273050 w 192"/>
                  <a:gd name="T15" fmla="*/ 236538 h 164"/>
                  <a:gd name="T16" fmla="*/ 268288 w 192"/>
                  <a:gd name="T17" fmla="*/ 242888 h 164"/>
                  <a:gd name="T18" fmla="*/ 261938 w 192"/>
                  <a:gd name="T19" fmla="*/ 247650 h 164"/>
                  <a:gd name="T20" fmla="*/ 249238 w 192"/>
                  <a:gd name="T21" fmla="*/ 255588 h 164"/>
                  <a:gd name="T22" fmla="*/ 234950 w 192"/>
                  <a:gd name="T23" fmla="*/ 260350 h 164"/>
                  <a:gd name="T24" fmla="*/ 234950 w 192"/>
                  <a:gd name="T25" fmla="*/ 260350 h 164"/>
                  <a:gd name="T26" fmla="*/ 0 w 192"/>
                  <a:gd name="T27" fmla="*/ 209550 h 164"/>
                  <a:gd name="T28" fmla="*/ 0 w 192"/>
                  <a:gd name="T29" fmla="*/ 209550 h 164"/>
                  <a:gd name="T30" fmla="*/ 4763 w 192"/>
                  <a:gd name="T31" fmla="*/ 0 h 164"/>
                  <a:gd name="T32" fmla="*/ 4763 w 192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2" h="164">
                    <a:moveTo>
                      <a:pt x="3" y="0"/>
                    </a:moveTo>
                    <a:lnTo>
                      <a:pt x="3" y="0"/>
                    </a:lnTo>
                    <a:lnTo>
                      <a:pt x="192" y="0"/>
                    </a:lnTo>
                    <a:lnTo>
                      <a:pt x="175" y="140"/>
                    </a:lnTo>
                    <a:lnTo>
                      <a:pt x="174" y="145"/>
                    </a:lnTo>
                    <a:lnTo>
                      <a:pt x="172" y="149"/>
                    </a:lnTo>
                    <a:lnTo>
                      <a:pt x="169" y="153"/>
                    </a:lnTo>
                    <a:lnTo>
                      <a:pt x="165" y="156"/>
                    </a:lnTo>
                    <a:lnTo>
                      <a:pt x="157" y="161"/>
                    </a:lnTo>
                    <a:lnTo>
                      <a:pt x="148" y="164"/>
                    </a:lnTo>
                    <a:lnTo>
                      <a:pt x="0" y="13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1ïḑê"/>
              <p:cNvSpPr/>
              <p:nvPr/>
            </p:nvSpPr>
            <p:spPr bwMode="auto">
              <a:xfrm>
                <a:off x="3259138" y="5083175"/>
                <a:ext cx="298450" cy="260350"/>
              </a:xfrm>
              <a:custGeom>
                <a:avLst/>
                <a:gdLst>
                  <a:gd name="T0" fmla="*/ 4763 w 188"/>
                  <a:gd name="T1" fmla="*/ 0 h 164"/>
                  <a:gd name="T2" fmla="*/ 4763 w 188"/>
                  <a:gd name="T3" fmla="*/ 0 h 164"/>
                  <a:gd name="T4" fmla="*/ 298450 w 188"/>
                  <a:gd name="T5" fmla="*/ 0 h 164"/>
                  <a:gd name="T6" fmla="*/ 298450 w 188"/>
                  <a:gd name="T7" fmla="*/ 0 h 164"/>
                  <a:gd name="T8" fmla="*/ 271463 w 188"/>
                  <a:gd name="T9" fmla="*/ 222250 h 164"/>
                  <a:gd name="T10" fmla="*/ 271463 w 188"/>
                  <a:gd name="T11" fmla="*/ 222250 h 164"/>
                  <a:gd name="T12" fmla="*/ 269875 w 188"/>
                  <a:gd name="T13" fmla="*/ 230188 h 164"/>
                  <a:gd name="T14" fmla="*/ 266700 w 188"/>
                  <a:gd name="T15" fmla="*/ 236538 h 164"/>
                  <a:gd name="T16" fmla="*/ 261938 w 188"/>
                  <a:gd name="T17" fmla="*/ 242888 h 164"/>
                  <a:gd name="T18" fmla="*/ 255588 w 188"/>
                  <a:gd name="T19" fmla="*/ 247650 h 164"/>
                  <a:gd name="T20" fmla="*/ 242888 w 188"/>
                  <a:gd name="T21" fmla="*/ 255588 h 164"/>
                  <a:gd name="T22" fmla="*/ 228600 w 188"/>
                  <a:gd name="T23" fmla="*/ 260350 h 164"/>
                  <a:gd name="T24" fmla="*/ 228600 w 188"/>
                  <a:gd name="T25" fmla="*/ 260350 h 164"/>
                  <a:gd name="T26" fmla="*/ 0 w 188"/>
                  <a:gd name="T27" fmla="*/ 206375 h 164"/>
                  <a:gd name="T28" fmla="*/ 0 w 188"/>
                  <a:gd name="T29" fmla="*/ 206375 h 164"/>
                  <a:gd name="T30" fmla="*/ 4763 w 188"/>
                  <a:gd name="T31" fmla="*/ 0 h 164"/>
                  <a:gd name="T32" fmla="*/ 4763 w 188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88" h="164">
                    <a:moveTo>
                      <a:pt x="3" y="0"/>
                    </a:moveTo>
                    <a:lnTo>
                      <a:pt x="3" y="0"/>
                    </a:lnTo>
                    <a:lnTo>
                      <a:pt x="188" y="0"/>
                    </a:lnTo>
                    <a:lnTo>
                      <a:pt x="171" y="140"/>
                    </a:lnTo>
                    <a:lnTo>
                      <a:pt x="170" y="145"/>
                    </a:lnTo>
                    <a:lnTo>
                      <a:pt x="168" y="149"/>
                    </a:lnTo>
                    <a:lnTo>
                      <a:pt x="165" y="153"/>
                    </a:lnTo>
                    <a:lnTo>
                      <a:pt x="161" y="156"/>
                    </a:lnTo>
                    <a:lnTo>
                      <a:pt x="153" y="161"/>
                    </a:lnTo>
                    <a:lnTo>
                      <a:pt x="144" y="164"/>
                    </a:lnTo>
                    <a:lnTo>
                      <a:pt x="0" y="13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íS1ídé"/>
              <p:cNvSpPr/>
              <p:nvPr/>
            </p:nvSpPr>
            <p:spPr bwMode="auto">
              <a:xfrm>
                <a:off x="3265488" y="5083175"/>
                <a:ext cx="292100" cy="260350"/>
              </a:xfrm>
              <a:custGeom>
                <a:avLst/>
                <a:gdLst>
                  <a:gd name="T0" fmla="*/ 4763 w 184"/>
                  <a:gd name="T1" fmla="*/ 0 h 164"/>
                  <a:gd name="T2" fmla="*/ 4763 w 184"/>
                  <a:gd name="T3" fmla="*/ 0 h 164"/>
                  <a:gd name="T4" fmla="*/ 292100 w 184"/>
                  <a:gd name="T5" fmla="*/ 0 h 164"/>
                  <a:gd name="T6" fmla="*/ 292100 w 184"/>
                  <a:gd name="T7" fmla="*/ 0 h 164"/>
                  <a:gd name="T8" fmla="*/ 265113 w 184"/>
                  <a:gd name="T9" fmla="*/ 222250 h 164"/>
                  <a:gd name="T10" fmla="*/ 265113 w 184"/>
                  <a:gd name="T11" fmla="*/ 222250 h 164"/>
                  <a:gd name="T12" fmla="*/ 263525 w 184"/>
                  <a:gd name="T13" fmla="*/ 230188 h 164"/>
                  <a:gd name="T14" fmla="*/ 260350 w 184"/>
                  <a:gd name="T15" fmla="*/ 236538 h 164"/>
                  <a:gd name="T16" fmla="*/ 249238 w 184"/>
                  <a:gd name="T17" fmla="*/ 247650 h 164"/>
                  <a:gd name="T18" fmla="*/ 236538 w 184"/>
                  <a:gd name="T19" fmla="*/ 255588 h 164"/>
                  <a:gd name="T20" fmla="*/ 223838 w 184"/>
                  <a:gd name="T21" fmla="*/ 260350 h 164"/>
                  <a:gd name="T22" fmla="*/ 223838 w 184"/>
                  <a:gd name="T23" fmla="*/ 260350 h 164"/>
                  <a:gd name="T24" fmla="*/ 0 w 184"/>
                  <a:gd name="T25" fmla="*/ 204788 h 164"/>
                  <a:gd name="T26" fmla="*/ 0 w 184"/>
                  <a:gd name="T27" fmla="*/ 204788 h 164"/>
                  <a:gd name="T28" fmla="*/ 4763 w 184"/>
                  <a:gd name="T29" fmla="*/ 0 h 164"/>
                  <a:gd name="T30" fmla="*/ 4763 w 184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4" h="164">
                    <a:moveTo>
                      <a:pt x="3" y="0"/>
                    </a:moveTo>
                    <a:lnTo>
                      <a:pt x="3" y="0"/>
                    </a:lnTo>
                    <a:lnTo>
                      <a:pt x="184" y="0"/>
                    </a:lnTo>
                    <a:lnTo>
                      <a:pt x="167" y="140"/>
                    </a:lnTo>
                    <a:lnTo>
                      <a:pt x="166" y="145"/>
                    </a:lnTo>
                    <a:lnTo>
                      <a:pt x="164" y="149"/>
                    </a:lnTo>
                    <a:lnTo>
                      <a:pt x="157" y="156"/>
                    </a:lnTo>
                    <a:lnTo>
                      <a:pt x="149" y="161"/>
                    </a:lnTo>
                    <a:lnTo>
                      <a:pt x="141" y="164"/>
                    </a:lnTo>
                    <a:lnTo>
                      <a:pt x="0" y="12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AA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îṩḻiḋê"/>
              <p:cNvSpPr/>
              <p:nvPr/>
            </p:nvSpPr>
            <p:spPr bwMode="auto">
              <a:xfrm>
                <a:off x="3270251" y="5083175"/>
                <a:ext cx="287338" cy="260350"/>
              </a:xfrm>
              <a:custGeom>
                <a:avLst/>
                <a:gdLst>
                  <a:gd name="T0" fmla="*/ 6350 w 181"/>
                  <a:gd name="T1" fmla="*/ 0 h 164"/>
                  <a:gd name="T2" fmla="*/ 6350 w 181"/>
                  <a:gd name="T3" fmla="*/ 0 h 164"/>
                  <a:gd name="T4" fmla="*/ 287338 w 181"/>
                  <a:gd name="T5" fmla="*/ 0 h 164"/>
                  <a:gd name="T6" fmla="*/ 287338 w 181"/>
                  <a:gd name="T7" fmla="*/ 0 h 164"/>
                  <a:gd name="T8" fmla="*/ 260350 w 181"/>
                  <a:gd name="T9" fmla="*/ 222250 h 164"/>
                  <a:gd name="T10" fmla="*/ 260350 w 181"/>
                  <a:gd name="T11" fmla="*/ 222250 h 164"/>
                  <a:gd name="T12" fmla="*/ 258763 w 181"/>
                  <a:gd name="T13" fmla="*/ 230188 h 164"/>
                  <a:gd name="T14" fmla="*/ 255588 w 181"/>
                  <a:gd name="T15" fmla="*/ 236538 h 164"/>
                  <a:gd name="T16" fmla="*/ 244475 w 181"/>
                  <a:gd name="T17" fmla="*/ 247650 h 164"/>
                  <a:gd name="T18" fmla="*/ 231775 w 181"/>
                  <a:gd name="T19" fmla="*/ 254000 h 164"/>
                  <a:gd name="T20" fmla="*/ 219075 w 181"/>
                  <a:gd name="T21" fmla="*/ 260350 h 164"/>
                  <a:gd name="T22" fmla="*/ 219075 w 181"/>
                  <a:gd name="T23" fmla="*/ 260350 h 164"/>
                  <a:gd name="T24" fmla="*/ 0 w 181"/>
                  <a:gd name="T25" fmla="*/ 203200 h 164"/>
                  <a:gd name="T26" fmla="*/ 0 w 181"/>
                  <a:gd name="T27" fmla="*/ 203200 h 164"/>
                  <a:gd name="T28" fmla="*/ 6350 w 181"/>
                  <a:gd name="T29" fmla="*/ 0 h 164"/>
                  <a:gd name="T30" fmla="*/ 6350 w 181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1" h="164">
                    <a:moveTo>
                      <a:pt x="4" y="0"/>
                    </a:moveTo>
                    <a:lnTo>
                      <a:pt x="4" y="0"/>
                    </a:lnTo>
                    <a:lnTo>
                      <a:pt x="181" y="0"/>
                    </a:lnTo>
                    <a:lnTo>
                      <a:pt x="164" y="140"/>
                    </a:lnTo>
                    <a:lnTo>
                      <a:pt x="163" y="145"/>
                    </a:lnTo>
                    <a:lnTo>
                      <a:pt x="161" y="149"/>
                    </a:lnTo>
                    <a:lnTo>
                      <a:pt x="154" y="156"/>
                    </a:lnTo>
                    <a:lnTo>
                      <a:pt x="146" y="160"/>
                    </a:lnTo>
                    <a:lnTo>
                      <a:pt x="138" y="164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AA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îS1íďé"/>
              <p:cNvSpPr/>
              <p:nvPr/>
            </p:nvSpPr>
            <p:spPr bwMode="auto">
              <a:xfrm>
                <a:off x="3276601" y="5083175"/>
                <a:ext cx="280988" cy="258763"/>
              </a:xfrm>
              <a:custGeom>
                <a:avLst/>
                <a:gdLst>
                  <a:gd name="T0" fmla="*/ 6350 w 177"/>
                  <a:gd name="T1" fmla="*/ 0 h 163"/>
                  <a:gd name="T2" fmla="*/ 6350 w 177"/>
                  <a:gd name="T3" fmla="*/ 0 h 163"/>
                  <a:gd name="T4" fmla="*/ 280988 w 177"/>
                  <a:gd name="T5" fmla="*/ 0 h 163"/>
                  <a:gd name="T6" fmla="*/ 280988 w 177"/>
                  <a:gd name="T7" fmla="*/ 0 h 163"/>
                  <a:gd name="T8" fmla="*/ 254000 w 177"/>
                  <a:gd name="T9" fmla="*/ 222250 h 163"/>
                  <a:gd name="T10" fmla="*/ 254000 w 177"/>
                  <a:gd name="T11" fmla="*/ 222250 h 163"/>
                  <a:gd name="T12" fmla="*/ 252413 w 177"/>
                  <a:gd name="T13" fmla="*/ 230188 h 163"/>
                  <a:gd name="T14" fmla="*/ 249238 w 177"/>
                  <a:gd name="T15" fmla="*/ 236538 h 163"/>
                  <a:gd name="T16" fmla="*/ 238125 w 177"/>
                  <a:gd name="T17" fmla="*/ 247650 h 163"/>
                  <a:gd name="T18" fmla="*/ 225425 w 177"/>
                  <a:gd name="T19" fmla="*/ 254000 h 163"/>
                  <a:gd name="T20" fmla="*/ 212725 w 177"/>
                  <a:gd name="T21" fmla="*/ 258763 h 163"/>
                  <a:gd name="T22" fmla="*/ 212725 w 177"/>
                  <a:gd name="T23" fmla="*/ 258763 h 163"/>
                  <a:gd name="T24" fmla="*/ 0 w 177"/>
                  <a:gd name="T25" fmla="*/ 203200 h 163"/>
                  <a:gd name="T26" fmla="*/ 0 w 177"/>
                  <a:gd name="T27" fmla="*/ 203200 h 163"/>
                  <a:gd name="T28" fmla="*/ 6350 w 177"/>
                  <a:gd name="T29" fmla="*/ 0 h 163"/>
                  <a:gd name="T30" fmla="*/ 6350 w 17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7" h="163">
                    <a:moveTo>
                      <a:pt x="4" y="0"/>
                    </a:moveTo>
                    <a:lnTo>
                      <a:pt x="4" y="0"/>
                    </a:lnTo>
                    <a:lnTo>
                      <a:pt x="177" y="0"/>
                    </a:lnTo>
                    <a:lnTo>
                      <a:pt x="160" y="140"/>
                    </a:lnTo>
                    <a:lnTo>
                      <a:pt x="159" y="145"/>
                    </a:lnTo>
                    <a:lnTo>
                      <a:pt x="157" y="149"/>
                    </a:lnTo>
                    <a:lnTo>
                      <a:pt x="150" y="156"/>
                    </a:lnTo>
                    <a:lnTo>
                      <a:pt x="142" y="160"/>
                    </a:lnTo>
                    <a:lnTo>
                      <a:pt x="134" y="163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BAB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íśļíďé"/>
              <p:cNvSpPr/>
              <p:nvPr/>
            </p:nvSpPr>
            <p:spPr bwMode="auto">
              <a:xfrm>
                <a:off x="3282951" y="5083175"/>
                <a:ext cx="274638" cy="258763"/>
              </a:xfrm>
              <a:custGeom>
                <a:avLst/>
                <a:gdLst>
                  <a:gd name="T0" fmla="*/ 4763 w 173"/>
                  <a:gd name="T1" fmla="*/ 0 h 163"/>
                  <a:gd name="T2" fmla="*/ 4763 w 173"/>
                  <a:gd name="T3" fmla="*/ 0 h 163"/>
                  <a:gd name="T4" fmla="*/ 274638 w 173"/>
                  <a:gd name="T5" fmla="*/ 0 h 163"/>
                  <a:gd name="T6" fmla="*/ 274638 w 173"/>
                  <a:gd name="T7" fmla="*/ 0 h 163"/>
                  <a:gd name="T8" fmla="*/ 247650 w 173"/>
                  <a:gd name="T9" fmla="*/ 222250 h 163"/>
                  <a:gd name="T10" fmla="*/ 247650 w 173"/>
                  <a:gd name="T11" fmla="*/ 222250 h 163"/>
                  <a:gd name="T12" fmla="*/ 246063 w 173"/>
                  <a:gd name="T13" fmla="*/ 230188 h 163"/>
                  <a:gd name="T14" fmla="*/ 242888 w 173"/>
                  <a:gd name="T15" fmla="*/ 236538 h 163"/>
                  <a:gd name="T16" fmla="*/ 231775 w 173"/>
                  <a:gd name="T17" fmla="*/ 247650 h 163"/>
                  <a:gd name="T18" fmla="*/ 222250 w 173"/>
                  <a:gd name="T19" fmla="*/ 254000 h 163"/>
                  <a:gd name="T20" fmla="*/ 209550 w 173"/>
                  <a:gd name="T21" fmla="*/ 258763 h 163"/>
                  <a:gd name="T22" fmla="*/ 209550 w 173"/>
                  <a:gd name="T23" fmla="*/ 258763 h 163"/>
                  <a:gd name="T24" fmla="*/ 0 w 173"/>
                  <a:gd name="T25" fmla="*/ 200025 h 163"/>
                  <a:gd name="T26" fmla="*/ 0 w 173"/>
                  <a:gd name="T27" fmla="*/ 200025 h 163"/>
                  <a:gd name="T28" fmla="*/ 4763 w 173"/>
                  <a:gd name="T29" fmla="*/ 0 h 163"/>
                  <a:gd name="T30" fmla="*/ 4763 w 17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3" h="163">
                    <a:moveTo>
                      <a:pt x="3" y="0"/>
                    </a:moveTo>
                    <a:lnTo>
                      <a:pt x="3" y="0"/>
                    </a:lnTo>
                    <a:lnTo>
                      <a:pt x="173" y="0"/>
                    </a:lnTo>
                    <a:lnTo>
                      <a:pt x="156" y="140"/>
                    </a:lnTo>
                    <a:lnTo>
                      <a:pt x="155" y="145"/>
                    </a:lnTo>
                    <a:lnTo>
                      <a:pt x="153" y="149"/>
                    </a:lnTo>
                    <a:lnTo>
                      <a:pt x="146" y="156"/>
                    </a:lnTo>
                    <a:lnTo>
                      <a:pt x="140" y="160"/>
                    </a:lnTo>
                    <a:lnTo>
                      <a:pt x="132" y="163"/>
                    </a:lnTo>
                    <a:lnTo>
                      <a:pt x="0" y="12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işḻidè"/>
              <p:cNvSpPr/>
              <p:nvPr/>
            </p:nvSpPr>
            <p:spPr bwMode="auto">
              <a:xfrm>
                <a:off x="3289301" y="5083175"/>
                <a:ext cx="268288" cy="258763"/>
              </a:xfrm>
              <a:custGeom>
                <a:avLst/>
                <a:gdLst>
                  <a:gd name="T0" fmla="*/ 4763 w 169"/>
                  <a:gd name="T1" fmla="*/ 0 h 163"/>
                  <a:gd name="T2" fmla="*/ 4763 w 169"/>
                  <a:gd name="T3" fmla="*/ 0 h 163"/>
                  <a:gd name="T4" fmla="*/ 268288 w 169"/>
                  <a:gd name="T5" fmla="*/ 0 h 163"/>
                  <a:gd name="T6" fmla="*/ 268288 w 169"/>
                  <a:gd name="T7" fmla="*/ 0 h 163"/>
                  <a:gd name="T8" fmla="*/ 241300 w 169"/>
                  <a:gd name="T9" fmla="*/ 222250 h 163"/>
                  <a:gd name="T10" fmla="*/ 241300 w 169"/>
                  <a:gd name="T11" fmla="*/ 222250 h 163"/>
                  <a:gd name="T12" fmla="*/ 239713 w 169"/>
                  <a:gd name="T13" fmla="*/ 228600 h 163"/>
                  <a:gd name="T14" fmla="*/ 236538 w 169"/>
                  <a:gd name="T15" fmla="*/ 234950 h 163"/>
                  <a:gd name="T16" fmla="*/ 225425 w 169"/>
                  <a:gd name="T17" fmla="*/ 246063 h 163"/>
                  <a:gd name="T18" fmla="*/ 215900 w 169"/>
                  <a:gd name="T19" fmla="*/ 254000 h 163"/>
                  <a:gd name="T20" fmla="*/ 203200 w 169"/>
                  <a:gd name="T21" fmla="*/ 258763 h 163"/>
                  <a:gd name="T22" fmla="*/ 203200 w 169"/>
                  <a:gd name="T23" fmla="*/ 258763 h 163"/>
                  <a:gd name="T24" fmla="*/ 0 w 169"/>
                  <a:gd name="T25" fmla="*/ 198438 h 163"/>
                  <a:gd name="T26" fmla="*/ 0 w 169"/>
                  <a:gd name="T27" fmla="*/ 198438 h 163"/>
                  <a:gd name="T28" fmla="*/ 4763 w 169"/>
                  <a:gd name="T29" fmla="*/ 0 h 163"/>
                  <a:gd name="T30" fmla="*/ 4763 w 169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9" h="163">
                    <a:moveTo>
                      <a:pt x="3" y="0"/>
                    </a:moveTo>
                    <a:lnTo>
                      <a:pt x="3" y="0"/>
                    </a:lnTo>
                    <a:lnTo>
                      <a:pt x="169" y="0"/>
                    </a:lnTo>
                    <a:lnTo>
                      <a:pt x="152" y="140"/>
                    </a:lnTo>
                    <a:lnTo>
                      <a:pt x="151" y="144"/>
                    </a:lnTo>
                    <a:lnTo>
                      <a:pt x="149" y="148"/>
                    </a:lnTo>
                    <a:lnTo>
                      <a:pt x="142" y="155"/>
                    </a:lnTo>
                    <a:lnTo>
                      <a:pt x="136" y="160"/>
                    </a:lnTo>
                    <a:lnTo>
                      <a:pt x="128" y="163"/>
                    </a:lnTo>
                    <a:lnTo>
                      <a:pt x="0" y="12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íş1ide"/>
              <p:cNvSpPr/>
              <p:nvPr/>
            </p:nvSpPr>
            <p:spPr bwMode="auto">
              <a:xfrm>
                <a:off x="3294063" y="5083175"/>
                <a:ext cx="263525" cy="258763"/>
              </a:xfrm>
              <a:custGeom>
                <a:avLst/>
                <a:gdLst>
                  <a:gd name="T0" fmla="*/ 6350 w 166"/>
                  <a:gd name="T1" fmla="*/ 0 h 163"/>
                  <a:gd name="T2" fmla="*/ 6350 w 166"/>
                  <a:gd name="T3" fmla="*/ 0 h 163"/>
                  <a:gd name="T4" fmla="*/ 263525 w 166"/>
                  <a:gd name="T5" fmla="*/ 0 h 163"/>
                  <a:gd name="T6" fmla="*/ 263525 w 166"/>
                  <a:gd name="T7" fmla="*/ 0 h 163"/>
                  <a:gd name="T8" fmla="*/ 236538 w 166"/>
                  <a:gd name="T9" fmla="*/ 222250 h 163"/>
                  <a:gd name="T10" fmla="*/ 236538 w 166"/>
                  <a:gd name="T11" fmla="*/ 222250 h 163"/>
                  <a:gd name="T12" fmla="*/ 234950 w 166"/>
                  <a:gd name="T13" fmla="*/ 228600 h 163"/>
                  <a:gd name="T14" fmla="*/ 231775 w 166"/>
                  <a:gd name="T15" fmla="*/ 234950 h 163"/>
                  <a:gd name="T16" fmla="*/ 223838 w 166"/>
                  <a:gd name="T17" fmla="*/ 246063 h 163"/>
                  <a:gd name="T18" fmla="*/ 211138 w 166"/>
                  <a:gd name="T19" fmla="*/ 254000 h 163"/>
                  <a:gd name="T20" fmla="*/ 198438 w 166"/>
                  <a:gd name="T21" fmla="*/ 258763 h 163"/>
                  <a:gd name="T22" fmla="*/ 198438 w 166"/>
                  <a:gd name="T23" fmla="*/ 258763 h 163"/>
                  <a:gd name="T24" fmla="*/ 0 w 166"/>
                  <a:gd name="T25" fmla="*/ 196850 h 163"/>
                  <a:gd name="T26" fmla="*/ 0 w 166"/>
                  <a:gd name="T27" fmla="*/ 196850 h 163"/>
                  <a:gd name="T28" fmla="*/ 6350 w 166"/>
                  <a:gd name="T29" fmla="*/ 0 h 163"/>
                  <a:gd name="T30" fmla="*/ 6350 w 166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6" h="163">
                    <a:moveTo>
                      <a:pt x="4" y="0"/>
                    </a:moveTo>
                    <a:lnTo>
                      <a:pt x="4" y="0"/>
                    </a:lnTo>
                    <a:lnTo>
                      <a:pt x="166" y="0"/>
                    </a:lnTo>
                    <a:lnTo>
                      <a:pt x="149" y="140"/>
                    </a:lnTo>
                    <a:lnTo>
                      <a:pt x="148" y="144"/>
                    </a:lnTo>
                    <a:lnTo>
                      <a:pt x="146" y="148"/>
                    </a:lnTo>
                    <a:lnTo>
                      <a:pt x="141" y="155"/>
                    </a:lnTo>
                    <a:lnTo>
                      <a:pt x="133" y="160"/>
                    </a:lnTo>
                    <a:lnTo>
                      <a:pt x="125" y="163"/>
                    </a:lnTo>
                    <a:lnTo>
                      <a:pt x="0" y="12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DA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ïŝḷiḓè"/>
              <p:cNvSpPr/>
              <p:nvPr/>
            </p:nvSpPr>
            <p:spPr bwMode="auto">
              <a:xfrm>
                <a:off x="3300413" y="5083175"/>
                <a:ext cx="257175" cy="258763"/>
              </a:xfrm>
              <a:custGeom>
                <a:avLst/>
                <a:gdLst>
                  <a:gd name="T0" fmla="*/ 6350 w 162"/>
                  <a:gd name="T1" fmla="*/ 0 h 163"/>
                  <a:gd name="T2" fmla="*/ 6350 w 162"/>
                  <a:gd name="T3" fmla="*/ 0 h 163"/>
                  <a:gd name="T4" fmla="*/ 257175 w 162"/>
                  <a:gd name="T5" fmla="*/ 0 h 163"/>
                  <a:gd name="T6" fmla="*/ 257175 w 162"/>
                  <a:gd name="T7" fmla="*/ 0 h 163"/>
                  <a:gd name="T8" fmla="*/ 230188 w 162"/>
                  <a:gd name="T9" fmla="*/ 222250 h 163"/>
                  <a:gd name="T10" fmla="*/ 230188 w 162"/>
                  <a:gd name="T11" fmla="*/ 222250 h 163"/>
                  <a:gd name="T12" fmla="*/ 228600 w 162"/>
                  <a:gd name="T13" fmla="*/ 228600 h 163"/>
                  <a:gd name="T14" fmla="*/ 225425 w 162"/>
                  <a:gd name="T15" fmla="*/ 234950 h 163"/>
                  <a:gd name="T16" fmla="*/ 217488 w 162"/>
                  <a:gd name="T17" fmla="*/ 246063 h 163"/>
                  <a:gd name="T18" fmla="*/ 204788 w 162"/>
                  <a:gd name="T19" fmla="*/ 254000 h 163"/>
                  <a:gd name="T20" fmla="*/ 192088 w 162"/>
                  <a:gd name="T21" fmla="*/ 258763 h 163"/>
                  <a:gd name="T22" fmla="*/ 192088 w 162"/>
                  <a:gd name="T23" fmla="*/ 258763 h 163"/>
                  <a:gd name="T24" fmla="*/ 0 w 162"/>
                  <a:gd name="T25" fmla="*/ 193675 h 163"/>
                  <a:gd name="T26" fmla="*/ 0 w 162"/>
                  <a:gd name="T27" fmla="*/ 193675 h 163"/>
                  <a:gd name="T28" fmla="*/ 6350 w 162"/>
                  <a:gd name="T29" fmla="*/ 0 h 163"/>
                  <a:gd name="T30" fmla="*/ 6350 w 162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2" h="163">
                    <a:moveTo>
                      <a:pt x="4" y="0"/>
                    </a:moveTo>
                    <a:lnTo>
                      <a:pt x="4" y="0"/>
                    </a:lnTo>
                    <a:lnTo>
                      <a:pt x="162" y="0"/>
                    </a:lnTo>
                    <a:lnTo>
                      <a:pt x="145" y="140"/>
                    </a:lnTo>
                    <a:lnTo>
                      <a:pt x="144" y="144"/>
                    </a:lnTo>
                    <a:lnTo>
                      <a:pt x="142" y="148"/>
                    </a:lnTo>
                    <a:lnTo>
                      <a:pt x="137" y="155"/>
                    </a:lnTo>
                    <a:lnTo>
                      <a:pt x="129" y="160"/>
                    </a:lnTo>
                    <a:lnTo>
                      <a:pt x="121" y="163"/>
                    </a:lnTo>
                    <a:lnTo>
                      <a:pt x="0" y="12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ṩļíďé"/>
              <p:cNvSpPr/>
              <p:nvPr/>
            </p:nvSpPr>
            <p:spPr bwMode="auto">
              <a:xfrm>
                <a:off x="3306763" y="5083175"/>
                <a:ext cx="250825" cy="258763"/>
              </a:xfrm>
              <a:custGeom>
                <a:avLst/>
                <a:gdLst>
                  <a:gd name="T0" fmla="*/ 6350 w 158"/>
                  <a:gd name="T1" fmla="*/ 0 h 163"/>
                  <a:gd name="T2" fmla="*/ 6350 w 158"/>
                  <a:gd name="T3" fmla="*/ 0 h 163"/>
                  <a:gd name="T4" fmla="*/ 250825 w 158"/>
                  <a:gd name="T5" fmla="*/ 0 h 163"/>
                  <a:gd name="T6" fmla="*/ 250825 w 158"/>
                  <a:gd name="T7" fmla="*/ 0 h 163"/>
                  <a:gd name="T8" fmla="*/ 223838 w 158"/>
                  <a:gd name="T9" fmla="*/ 222250 h 163"/>
                  <a:gd name="T10" fmla="*/ 223838 w 158"/>
                  <a:gd name="T11" fmla="*/ 222250 h 163"/>
                  <a:gd name="T12" fmla="*/ 222250 w 158"/>
                  <a:gd name="T13" fmla="*/ 228600 h 163"/>
                  <a:gd name="T14" fmla="*/ 219075 w 158"/>
                  <a:gd name="T15" fmla="*/ 234950 h 163"/>
                  <a:gd name="T16" fmla="*/ 211138 w 158"/>
                  <a:gd name="T17" fmla="*/ 246063 h 163"/>
                  <a:gd name="T18" fmla="*/ 198438 w 158"/>
                  <a:gd name="T19" fmla="*/ 254000 h 163"/>
                  <a:gd name="T20" fmla="*/ 187325 w 158"/>
                  <a:gd name="T21" fmla="*/ 258763 h 163"/>
                  <a:gd name="T22" fmla="*/ 187325 w 158"/>
                  <a:gd name="T23" fmla="*/ 258763 h 163"/>
                  <a:gd name="T24" fmla="*/ 0 w 158"/>
                  <a:gd name="T25" fmla="*/ 192088 h 163"/>
                  <a:gd name="T26" fmla="*/ 0 w 158"/>
                  <a:gd name="T27" fmla="*/ 192088 h 163"/>
                  <a:gd name="T28" fmla="*/ 6350 w 158"/>
                  <a:gd name="T29" fmla="*/ 0 h 163"/>
                  <a:gd name="T30" fmla="*/ 6350 w 158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8" h="163">
                    <a:moveTo>
                      <a:pt x="4" y="0"/>
                    </a:moveTo>
                    <a:lnTo>
                      <a:pt x="4" y="0"/>
                    </a:lnTo>
                    <a:lnTo>
                      <a:pt x="158" y="0"/>
                    </a:lnTo>
                    <a:lnTo>
                      <a:pt x="141" y="140"/>
                    </a:lnTo>
                    <a:lnTo>
                      <a:pt x="140" y="144"/>
                    </a:lnTo>
                    <a:lnTo>
                      <a:pt x="138" y="148"/>
                    </a:lnTo>
                    <a:lnTo>
                      <a:pt x="133" y="155"/>
                    </a:lnTo>
                    <a:lnTo>
                      <a:pt x="125" y="160"/>
                    </a:lnTo>
                    <a:lnTo>
                      <a:pt x="118" y="163"/>
                    </a:lnTo>
                    <a:lnTo>
                      <a:pt x="0" y="12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ṡļîḍè"/>
              <p:cNvSpPr/>
              <p:nvPr/>
            </p:nvSpPr>
            <p:spPr bwMode="auto">
              <a:xfrm>
                <a:off x="3313113" y="5083175"/>
                <a:ext cx="244475" cy="258763"/>
              </a:xfrm>
              <a:custGeom>
                <a:avLst/>
                <a:gdLst>
                  <a:gd name="T0" fmla="*/ 6350 w 154"/>
                  <a:gd name="T1" fmla="*/ 0 h 163"/>
                  <a:gd name="T2" fmla="*/ 6350 w 154"/>
                  <a:gd name="T3" fmla="*/ 0 h 163"/>
                  <a:gd name="T4" fmla="*/ 244475 w 154"/>
                  <a:gd name="T5" fmla="*/ 0 h 163"/>
                  <a:gd name="T6" fmla="*/ 244475 w 154"/>
                  <a:gd name="T7" fmla="*/ 0 h 163"/>
                  <a:gd name="T8" fmla="*/ 217488 w 154"/>
                  <a:gd name="T9" fmla="*/ 222250 h 163"/>
                  <a:gd name="T10" fmla="*/ 217488 w 154"/>
                  <a:gd name="T11" fmla="*/ 222250 h 163"/>
                  <a:gd name="T12" fmla="*/ 215900 w 154"/>
                  <a:gd name="T13" fmla="*/ 228600 h 163"/>
                  <a:gd name="T14" fmla="*/ 212725 w 154"/>
                  <a:gd name="T15" fmla="*/ 234950 h 163"/>
                  <a:gd name="T16" fmla="*/ 204788 w 154"/>
                  <a:gd name="T17" fmla="*/ 246063 h 163"/>
                  <a:gd name="T18" fmla="*/ 193675 w 154"/>
                  <a:gd name="T19" fmla="*/ 254000 h 163"/>
                  <a:gd name="T20" fmla="*/ 180975 w 154"/>
                  <a:gd name="T21" fmla="*/ 258763 h 163"/>
                  <a:gd name="T22" fmla="*/ 180975 w 154"/>
                  <a:gd name="T23" fmla="*/ 258763 h 163"/>
                  <a:gd name="T24" fmla="*/ 0 w 154"/>
                  <a:gd name="T25" fmla="*/ 188913 h 163"/>
                  <a:gd name="T26" fmla="*/ 0 w 154"/>
                  <a:gd name="T27" fmla="*/ 188913 h 163"/>
                  <a:gd name="T28" fmla="*/ 6350 w 154"/>
                  <a:gd name="T29" fmla="*/ 0 h 163"/>
                  <a:gd name="T30" fmla="*/ 6350 w 154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4" h="163">
                    <a:moveTo>
                      <a:pt x="4" y="0"/>
                    </a:moveTo>
                    <a:lnTo>
                      <a:pt x="4" y="0"/>
                    </a:lnTo>
                    <a:lnTo>
                      <a:pt x="154" y="0"/>
                    </a:lnTo>
                    <a:lnTo>
                      <a:pt x="137" y="140"/>
                    </a:lnTo>
                    <a:lnTo>
                      <a:pt x="136" y="144"/>
                    </a:lnTo>
                    <a:lnTo>
                      <a:pt x="134" y="148"/>
                    </a:lnTo>
                    <a:lnTo>
                      <a:pt x="129" y="155"/>
                    </a:lnTo>
                    <a:lnTo>
                      <a:pt x="122" y="160"/>
                    </a:lnTo>
                    <a:lnTo>
                      <a:pt x="114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ş1íḋe"/>
              <p:cNvSpPr/>
              <p:nvPr/>
            </p:nvSpPr>
            <p:spPr bwMode="auto">
              <a:xfrm>
                <a:off x="3317876" y="5083175"/>
                <a:ext cx="239713" cy="258763"/>
              </a:xfrm>
              <a:custGeom>
                <a:avLst/>
                <a:gdLst>
                  <a:gd name="T0" fmla="*/ 6350 w 151"/>
                  <a:gd name="T1" fmla="*/ 0 h 163"/>
                  <a:gd name="T2" fmla="*/ 6350 w 151"/>
                  <a:gd name="T3" fmla="*/ 0 h 163"/>
                  <a:gd name="T4" fmla="*/ 239713 w 151"/>
                  <a:gd name="T5" fmla="*/ 0 h 163"/>
                  <a:gd name="T6" fmla="*/ 239713 w 151"/>
                  <a:gd name="T7" fmla="*/ 0 h 163"/>
                  <a:gd name="T8" fmla="*/ 212725 w 151"/>
                  <a:gd name="T9" fmla="*/ 222250 h 163"/>
                  <a:gd name="T10" fmla="*/ 212725 w 151"/>
                  <a:gd name="T11" fmla="*/ 222250 h 163"/>
                  <a:gd name="T12" fmla="*/ 211138 w 151"/>
                  <a:gd name="T13" fmla="*/ 228600 h 163"/>
                  <a:gd name="T14" fmla="*/ 207963 w 151"/>
                  <a:gd name="T15" fmla="*/ 234950 h 163"/>
                  <a:gd name="T16" fmla="*/ 200025 w 151"/>
                  <a:gd name="T17" fmla="*/ 246063 h 163"/>
                  <a:gd name="T18" fmla="*/ 188913 w 151"/>
                  <a:gd name="T19" fmla="*/ 254000 h 163"/>
                  <a:gd name="T20" fmla="*/ 176213 w 151"/>
                  <a:gd name="T21" fmla="*/ 258763 h 163"/>
                  <a:gd name="T22" fmla="*/ 176213 w 151"/>
                  <a:gd name="T23" fmla="*/ 258763 h 163"/>
                  <a:gd name="T24" fmla="*/ 0 w 151"/>
                  <a:gd name="T25" fmla="*/ 188913 h 163"/>
                  <a:gd name="T26" fmla="*/ 0 w 151"/>
                  <a:gd name="T27" fmla="*/ 188913 h 163"/>
                  <a:gd name="T28" fmla="*/ 6350 w 151"/>
                  <a:gd name="T29" fmla="*/ 0 h 163"/>
                  <a:gd name="T30" fmla="*/ 6350 w 151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1" h="163">
                    <a:moveTo>
                      <a:pt x="4" y="0"/>
                    </a:moveTo>
                    <a:lnTo>
                      <a:pt x="4" y="0"/>
                    </a:lnTo>
                    <a:lnTo>
                      <a:pt x="151" y="0"/>
                    </a:lnTo>
                    <a:lnTo>
                      <a:pt x="134" y="140"/>
                    </a:lnTo>
                    <a:lnTo>
                      <a:pt x="133" y="144"/>
                    </a:lnTo>
                    <a:lnTo>
                      <a:pt x="131" y="148"/>
                    </a:lnTo>
                    <a:lnTo>
                      <a:pt x="126" y="155"/>
                    </a:lnTo>
                    <a:lnTo>
                      <a:pt x="119" y="160"/>
                    </a:lnTo>
                    <a:lnTo>
                      <a:pt x="111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ṥľíďè"/>
              <p:cNvSpPr/>
              <p:nvPr/>
            </p:nvSpPr>
            <p:spPr bwMode="auto">
              <a:xfrm>
                <a:off x="3324226" y="5083175"/>
                <a:ext cx="233363" cy="258763"/>
              </a:xfrm>
              <a:custGeom>
                <a:avLst/>
                <a:gdLst>
                  <a:gd name="T0" fmla="*/ 6350 w 147"/>
                  <a:gd name="T1" fmla="*/ 0 h 163"/>
                  <a:gd name="T2" fmla="*/ 6350 w 147"/>
                  <a:gd name="T3" fmla="*/ 0 h 163"/>
                  <a:gd name="T4" fmla="*/ 233363 w 147"/>
                  <a:gd name="T5" fmla="*/ 0 h 163"/>
                  <a:gd name="T6" fmla="*/ 233363 w 147"/>
                  <a:gd name="T7" fmla="*/ 0 h 163"/>
                  <a:gd name="T8" fmla="*/ 206375 w 147"/>
                  <a:gd name="T9" fmla="*/ 222250 h 163"/>
                  <a:gd name="T10" fmla="*/ 206375 w 147"/>
                  <a:gd name="T11" fmla="*/ 222250 h 163"/>
                  <a:gd name="T12" fmla="*/ 204788 w 147"/>
                  <a:gd name="T13" fmla="*/ 228600 h 163"/>
                  <a:gd name="T14" fmla="*/ 201613 w 147"/>
                  <a:gd name="T15" fmla="*/ 234950 h 163"/>
                  <a:gd name="T16" fmla="*/ 193675 w 147"/>
                  <a:gd name="T17" fmla="*/ 246063 h 163"/>
                  <a:gd name="T18" fmla="*/ 182563 w 147"/>
                  <a:gd name="T19" fmla="*/ 252413 h 163"/>
                  <a:gd name="T20" fmla="*/ 169863 w 147"/>
                  <a:gd name="T21" fmla="*/ 258763 h 163"/>
                  <a:gd name="T22" fmla="*/ 169863 w 147"/>
                  <a:gd name="T23" fmla="*/ 258763 h 163"/>
                  <a:gd name="T24" fmla="*/ 0 w 147"/>
                  <a:gd name="T25" fmla="*/ 187325 h 163"/>
                  <a:gd name="T26" fmla="*/ 0 w 147"/>
                  <a:gd name="T27" fmla="*/ 187325 h 163"/>
                  <a:gd name="T28" fmla="*/ 6350 w 147"/>
                  <a:gd name="T29" fmla="*/ 0 h 163"/>
                  <a:gd name="T30" fmla="*/ 6350 w 14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7" h="163">
                    <a:moveTo>
                      <a:pt x="4" y="0"/>
                    </a:moveTo>
                    <a:lnTo>
                      <a:pt x="4" y="0"/>
                    </a:lnTo>
                    <a:lnTo>
                      <a:pt x="147" y="0"/>
                    </a:lnTo>
                    <a:lnTo>
                      <a:pt x="130" y="140"/>
                    </a:lnTo>
                    <a:lnTo>
                      <a:pt x="129" y="144"/>
                    </a:lnTo>
                    <a:lnTo>
                      <a:pt x="127" y="148"/>
                    </a:lnTo>
                    <a:lnTo>
                      <a:pt x="122" y="155"/>
                    </a:lnTo>
                    <a:lnTo>
                      <a:pt x="115" y="159"/>
                    </a:lnTo>
                    <a:lnTo>
                      <a:pt x="107" y="163"/>
                    </a:lnTo>
                    <a:lnTo>
                      <a:pt x="0" y="11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0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ïṩḻïḑe"/>
              <p:cNvSpPr/>
              <p:nvPr/>
            </p:nvSpPr>
            <p:spPr bwMode="auto">
              <a:xfrm>
                <a:off x="3330576" y="5083175"/>
                <a:ext cx="227013" cy="258763"/>
              </a:xfrm>
              <a:custGeom>
                <a:avLst/>
                <a:gdLst>
                  <a:gd name="T0" fmla="*/ 6350 w 143"/>
                  <a:gd name="T1" fmla="*/ 0 h 163"/>
                  <a:gd name="T2" fmla="*/ 6350 w 143"/>
                  <a:gd name="T3" fmla="*/ 0 h 163"/>
                  <a:gd name="T4" fmla="*/ 227013 w 143"/>
                  <a:gd name="T5" fmla="*/ 0 h 163"/>
                  <a:gd name="T6" fmla="*/ 227013 w 143"/>
                  <a:gd name="T7" fmla="*/ 0 h 163"/>
                  <a:gd name="T8" fmla="*/ 200025 w 143"/>
                  <a:gd name="T9" fmla="*/ 222250 h 163"/>
                  <a:gd name="T10" fmla="*/ 200025 w 143"/>
                  <a:gd name="T11" fmla="*/ 222250 h 163"/>
                  <a:gd name="T12" fmla="*/ 198438 w 143"/>
                  <a:gd name="T13" fmla="*/ 228600 h 163"/>
                  <a:gd name="T14" fmla="*/ 195263 w 143"/>
                  <a:gd name="T15" fmla="*/ 234950 h 163"/>
                  <a:gd name="T16" fmla="*/ 187325 w 143"/>
                  <a:gd name="T17" fmla="*/ 246063 h 163"/>
                  <a:gd name="T18" fmla="*/ 176213 w 143"/>
                  <a:gd name="T19" fmla="*/ 252413 h 163"/>
                  <a:gd name="T20" fmla="*/ 165100 w 143"/>
                  <a:gd name="T21" fmla="*/ 258763 h 163"/>
                  <a:gd name="T22" fmla="*/ 165100 w 143"/>
                  <a:gd name="T23" fmla="*/ 258763 h 163"/>
                  <a:gd name="T24" fmla="*/ 0 w 143"/>
                  <a:gd name="T25" fmla="*/ 185738 h 163"/>
                  <a:gd name="T26" fmla="*/ 0 w 143"/>
                  <a:gd name="T27" fmla="*/ 185738 h 163"/>
                  <a:gd name="T28" fmla="*/ 6350 w 143"/>
                  <a:gd name="T29" fmla="*/ 0 h 163"/>
                  <a:gd name="T30" fmla="*/ 6350 w 14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3" h="163">
                    <a:moveTo>
                      <a:pt x="4" y="0"/>
                    </a:moveTo>
                    <a:lnTo>
                      <a:pt x="4" y="0"/>
                    </a:lnTo>
                    <a:lnTo>
                      <a:pt x="143" y="0"/>
                    </a:lnTo>
                    <a:lnTo>
                      <a:pt x="126" y="140"/>
                    </a:lnTo>
                    <a:lnTo>
                      <a:pt x="125" y="144"/>
                    </a:lnTo>
                    <a:lnTo>
                      <a:pt x="123" y="148"/>
                    </a:lnTo>
                    <a:lnTo>
                      <a:pt x="118" y="155"/>
                    </a:lnTo>
                    <a:lnTo>
                      <a:pt x="111" y="159"/>
                    </a:lnTo>
                    <a:lnTo>
                      <a:pt x="104" y="163"/>
                    </a:lnTo>
                    <a:lnTo>
                      <a:pt x="0" y="1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ïśļiḍè"/>
              <p:cNvSpPr/>
              <p:nvPr/>
            </p:nvSpPr>
            <p:spPr bwMode="auto">
              <a:xfrm>
                <a:off x="3336926" y="5083175"/>
                <a:ext cx="220663" cy="255588"/>
              </a:xfrm>
              <a:custGeom>
                <a:avLst/>
                <a:gdLst>
                  <a:gd name="T0" fmla="*/ 6350 w 139"/>
                  <a:gd name="T1" fmla="*/ 0 h 161"/>
                  <a:gd name="T2" fmla="*/ 6350 w 139"/>
                  <a:gd name="T3" fmla="*/ 0 h 161"/>
                  <a:gd name="T4" fmla="*/ 220663 w 139"/>
                  <a:gd name="T5" fmla="*/ 0 h 161"/>
                  <a:gd name="T6" fmla="*/ 220663 w 139"/>
                  <a:gd name="T7" fmla="*/ 0 h 161"/>
                  <a:gd name="T8" fmla="*/ 193675 w 139"/>
                  <a:gd name="T9" fmla="*/ 222250 h 161"/>
                  <a:gd name="T10" fmla="*/ 193675 w 139"/>
                  <a:gd name="T11" fmla="*/ 222250 h 161"/>
                  <a:gd name="T12" fmla="*/ 192088 w 139"/>
                  <a:gd name="T13" fmla="*/ 228600 h 161"/>
                  <a:gd name="T14" fmla="*/ 188913 w 139"/>
                  <a:gd name="T15" fmla="*/ 234950 h 161"/>
                  <a:gd name="T16" fmla="*/ 180975 w 139"/>
                  <a:gd name="T17" fmla="*/ 246063 h 161"/>
                  <a:gd name="T18" fmla="*/ 169863 w 139"/>
                  <a:gd name="T19" fmla="*/ 252413 h 161"/>
                  <a:gd name="T20" fmla="*/ 158750 w 139"/>
                  <a:gd name="T21" fmla="*/ 255588 h 161"/>
                  <a:gd name="T22" fmla="*/ 158750 w 139"/>
                  <a:gd name="T23" fmla="*/ 255588 h 161"/>
                  <a:gd name="T24" fmla="*/ 0 w 139"/>
                  <a:gd name="T25" fmla="*/ 182563 h 161"/>
                  <a:gd name="T26" fmla="*/ 0 w 139"/>
                  <a:gd name="T27" fmla="*/ 182563 h 161"/>
                  <a:gd name="T28" fmla="*/ 6350 w 139"/>
                  <a:gd name="T29" fmla="*/ 0 h 161"/>
                  <a:gd name="T30" fmla="*/ 6350 w 139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" h="161">
                    <a:moveTo>
                      <a:pt x="4" y="0"/>
                    </a:moveTo>
                    <a:lnTo>
                      <a:pt x="4" y="0"/>
                    </a:lnTo>
                    <a:lnTo>
                      <a:pt x="139" y="0"/>
                    </a:lnTo>
                    <a:lnTo>
                      <a:pt x="122" y="140"/>
                    </a:lnTo>
                    <a:lnTo>
                      <a:pt x="121" y="144"/>
                    </a:lnTo>
                    <a:lnTo>
                      <a:pt x="119" y="148"/>
                    </a:lnTo>
                    <a:lnTo>
                      <a:pt x="114" y="155"/>
                    </a:lnTo>
                    <a:lnTo>
                      <a:pt x="107" y="159"/>
                    </a:lnTo>
                    <a:lnTo>
                      <a:pt x="100" y="161"/>
                    </a:lnTo>
                    <a:lnTo>
                      <a:pt x="0" y="11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ŝ1iďé"/>
              <p:cNvSpPr/>
              <p:nvPr/>
            </p:nvSpPr>
            <p:spPr bwMode="auto">
              <a:xfrm>
                <a:off x="3343276" y="5083175"/>
                <a:ext cx="214313" cy="255588"/>
              </a:xfrm>
              <a:custGeom>
                <a:avLst/>
                <a:gdLst>
                  <a:gd name="T0" fmla="*/ 6350 w 135"/>
                  <a:gd name="T1" fmla="*/ 0 h 161"/>
                  <a:gd name="T2" fmla="*/ 6350 w 135"/>
                  <a:gd name="T3" fmla="*/ 0 h 161"/>
                  <a:gd name="T4" fmla="*/ 214313 w 135"/>
                  <a:gd name="T5" fmla="*/ 0 h 161"/>
                  <a:gd name="T6" fmla="*/ 214313 w 135"/>
                  <a:gd name="T7" fmla="*/ 0 h 161"/>
                  <a:gd name="T8" fmla="*/ 187325 w 135"/>
                  <a:gd name="T9" fmla="*/ 222250 h 161"/>
                  <a:gd name="T10" fmla="*/ 187325 w 135"/>
                  <a:gd name="T11" fmla="*/ 222250 h 161"/>
                  <a:gd name="T12" fmla="*/ 185738 w 135"/>
                  <a:gd name="T13" fmla="*/ 228600 h 161"/>
                  <a:gd name="T14" fmla="*/ 182563 w 135"/>
                  <a:gd name="T15" fmla="*/ 234950 h 161"/>
                  <a:gd name="T16" fmla="*/ 174625 w 135"/>
                  <a:gd name="T17" fmla="*/ 246063 h 161"/>
                  <a:gd name="T18" fmla="*/ 163513 w 135"/>
                  <a:gd name="T19" fmla="*/ 252413 h 161"/>
                  <a:gd name="T20" fmla="*/ 152400 w 135"/>
                  <a:gd name="T21" fmla="*/ 255588 h 161"/>
                  <a:gd name="T22" fmla="*/ 152400 w 135"/>
                  <a:gd name="T23" fmla="*/ 255588 h 161"/>
                  <a:gd name="T24" fmla="*/ 0 w 135"/>
                  <a:gd name="T25" fmla="*/ 180975 h 161"/>
                  <a:gd name="T26" fmla="*/ 0 w 135"/>
                  <a:gd name="T27" fmla="*/ 180975 h 161"/>
                  <a:gd name="T28" fmla="*/ 6350 w 135"/>
                  <a:gd name="T29" fmla="*/ 0 h 161"/>
                  <a:gd name="T30" fmla="*/ 6350 w 135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5" h="161">
                    <a:moveTo>
                      <a:pt x="4" y="0"/>
                    </a:moveTo>
                    <a:lnTo>
                      <a:pt x="4" y="0"/>
                    </a:lnTo>
                    <a:lnTo>
                      <a:pt x="135" y="0"/>
                    </a:lnTo>
                    <a:lnTo>
                      <a:pt x="118" y="140"/>
                    </a:lnTo>
                    <a:lnTo>
                      <a:pt x="117" y="144"/>
                    </a:lnTo>
                    <a:lnTo>
                      <a:pt x="115" y="148"/>
                    </a:lnTo>
                    <a:lnTo>
                      <a:pt x="110" y="155"/>
                    </a:lnTo>
                    <a:lnTo>
                      <a:pt x="103" y="159"/>
                    </a:lnTo>
                    <a:lnTo>
                      <a:pt x="96" y="161"/>
                    </a:lnTo>
                    <a:lnTo>
                      <a:pt x="0" y="11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2B2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ïṧľîḓe"/>
              <p:cNvSpPr/>
              <p:nvPr/>
            </p:nvSpPr>
            <p:spPr bwMode="auto">
              <a:xfrm>
                <a:off x="3348038" y="5083175"/>
                <a:ext cx="209550" cy="255588"/>
              </a:xfrm>
              <a:custGeom>
                <a:avLst/>
                <a:gdLst>
                  <a:gd name="T0" fmla="*/ 7938 w 132"/>
                  <a:gd name="T1" fmla="*/ 0 h 161"/>
                  <a:gd name="T2" fmla="*/ 7938 w 132"/>
                  <a:gd name="T3" fmla="*/ 0 h 161"/>
                  <a:gd name="T4" fmla="*/ 209550 w 132"/>
                  <a:gd name="T5" fmla="*/ 0 h 161"/>
                  <a:gd name="T6" fmla="*/ 209550 w 132"/>
                  <a:gd name="T7" fmla="*/ 0 h 161"/>
                  <a:gd name="T8" fmla="*/ 182563 w 132"/>
                  <a:gd name="T9" fmla="*/ 222250 h 161"/>
                  <a:gd name="T10" fmla="*/ 182563 w 132"/>
                  <a:gd name="T11" fmla="*/ 222250 h 161"/>
                  <a:gd name="T12" fmla="*/ 180975 w 132"/>
                  <a:gd name="T13" fmla="*/ 228600 h 161"/>
                  <a:gd name="T14" fmla="*/ 177800 w 132"/>
                  <a:gd name="T15" fmla="*/ 234950 h 161"/>
                  <a:gd name="T16" fmla="*/ 171450 w 132"/>
                  <a:gd name="T17" fmla="*/ 242888 h 161"/>
                  <a:gd name="T18" fmla="*/ 160338 w 132"/>
                  <a:gd name="T19" fmla="*/ 252413 h 161"/>
                  <a:gd name="T20" fmla="*/ 150813 w 132"/>
                  <a:gd name="T21" fmla="*/ 255588 h 161"/>
                  <a:gd name="T22" fmla="*/ 150813 w 132"/>
                  <a:gd name="T23" fmla="*/ 255588 h 161"/>
                  <a:gd name="T24" fmla="*/ 0 w 132"/>
                  <a:gd name="T25" fmla="*/ 179388 h 161"/>
                  <a:gd name="T26" fmla="*/ 0 w 132"/>
                  <a:gd name="T27" fmla="*/ 179388 h 161"/>
                  <a:gd name="T28" fmla="*/ 7938 w 132"/>
                  <a:gd name="T29" fmla="*/ 0 h 161"/>
                  <a:gd name="T30" fmla="*/ 7938 w 132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2" h="161">
                    <a:moveTo>
                      <a:pt x="5" y="0"/>
                    </a:moveTo>
                    <a:lnTo>
                      <a:pt x="5" y="0"/>
                    </a:lnTo>
                    <a:lnTo>
                      <a:pt x="132" y="0"/>
                    </a:lnTo>
                    <a:lnTo>
                      <a:pt x="115" y="140"/>
                    </a:lnTo>
                    <a:lnTo>
                      <a:pt x="114" y="144"/>
                    </a:lnTo>
                    <a:lnTo>
                      <a:pt x="112" y="148"/>
                    </a:lnTo>
                    <a:lnTo>
                      <a:pt x="108" y="153"/>
                    </a:lnTo>
                    <a:lnTo>
                      <a:pt x="101" y="159"/>
                    </a:lnTo>
                    <a:lnTo>
                      <a:pt x="95" y="161"/>
                    </a:lnTo>
                    <a:lnTo>
                      <a:pt x="0" y="11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2B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ṡľîḍe"/>
              <p:cNvSpPr/>
              <p:nvPr/>
            </p:nvSpPr>
            <p:spPr bwMode="auto">
              <a:xfrm>
                <a:off x="3354388" y="5083175"/>
                <a:ext cx="203200" cy="255588"/>
              </a:xfrm>
              <a:custGeom>
                <a:avLst/>
                <a:gdLst>
                  <a:gd name="T0" fmla="*/ 6350 w 128"/>
                  <a:gd name="T1" fmla="*/ 0 h 161"/>
                  <a:gd name="T2" fmla="*/ 6350 w 128"/>
                  <a:gd name="T3" fmla="*/ 0 h 161"/>
                  <a:gd name="T4" fmla="*/ 203200 w 128"/>
                  <a:gd name="T5" fmla="*/ 0 h 161"/>
                  <a:gd name="T6" fmla="*/ 203200 w 128"/>
                  <a:gd name="T7" fmla="*/ 0 h 161"/>
                  <a:gd name="T8" fmla="*/ 176213 w 128"/>
                  <a:gd name="T9" fmla="*/ 222250 h 161"/>
                  <a:gd name="T10" fmla="*/ 176213 w 128"/>
                  <a:gd name="T11" fmla="*/ 222250 h 161"/>
                  <a:gd name="T12" fmla="*/ 176213 w 128"/>
                  <a:gd name="T13" fmla="*/ 228600 h 161"/>
                  <a:gd name="T14" fmla="*/ 171450 w 128"/>
                  <a:gd name="T15" fmla="*/ 234950 h 161"/>
                  <a:gd name="T16" fmla="*/ 165100 w 128"/>
                  <a:gd name="T17" fmla="*/ 242888 h 161"/>
                  <a:gd name="T18" fmla="*/ 153988 w 128"/>
                  <a:gd name="T19" fmla="*/ 252413 h 161"/>
                  <a:gd name="T20" fmla="*/ 144463 w 128"/>
                  <a:gd name="T21" fmla="*/ 255588 h 161"/>
                  <a:gd name="T22" fmla="*/ 144463 w 128"/>
                  <a:gd name="T23" fmla="*/ 255588 h 161"/>
                  <a:gd name="T24" fmla="*/ 0 w 128"/>
                  <a:gd name="T25" fmla="*/ 179388 h 161"/>
                  <a:gd name="T26" fmla="*/ 0 w 128"/>
                  <a:gd name="T27" fmla="*/ 179388 h 161"/>
                  <a:gd name="T28" fmla="*/ 6350 w 128"/>
                  <a:gd name="T29" fmla="*/ 0 h 161"/>
                  <a:gd name="T30" fmla="*/ 6350 w 128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28" h="161">
                    <a:moveTo>
                      <a:pt x="4" y="0"/>
                    </a:moveTo>
                    <a:lnTo>
                      <a:pt x="4" y="0"/>
                    </a:lnTo>
                    <a:lnTo>
                      <a:pt x="128" y="0"/>
                    </a:lnTo>
                    <a:lnTo>
                      <a:pt x="111" y="140"/>
                    </a:lnTo>
                    <a:lnTo>
                      <a:pt x="111" y="144"/>
                    </a:lnTo>
                    <a:lnTo>
                      <a:pt x="108" y="148"/>
                    </a:lnTo>
                    <a:lnTo>
                      <a:pt x="104" y="153"/>
                    </a:lnTo>
                    <a:lnTo>
                      <a:pt x="97" y="159"/>
                    </a:lnTo>
                    <a:lnTo>
                      <a:pt x="91" y="161"/>
                    </a:lnTo>
                    <a:lnTo>
                      <a:pt x="0" y="11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3B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ïṣļiḍè"/>
              <p:cNvSpPr/>
              <p:nvPr/>
            </p:nvSpPr>
            <p:spPr bwMode="auto">
              <a:xfrm>
                <a:off x="3360738" y="5083175"/>
                <a:ext cx="196850" cy="255588"/>
              </a:xfrm>
              <a:custGeom>
                <a:avLst/>
                <a:gdLst>
                  <a:gd name="T0" fmla="*/ 6350 w 124"/>
                  <a:gd name="T1" fmla="*/ 0 h 161"/>
                  <a:gd name="T2" fmla="*/ 6350 w 124"/>
                  <a:gd name="T3" fmla="*/ 0 h 161"/>
                  <a:gd name="T4" fmla="*/ 196850 w 124"/>
                  <a:gd name="T5" fmla="*/ 0 h 161"/>
                  <a:gd name="T6" fmla="*/ 196850 w 124"/>
                  <a:gd name="T7" fmla="*/ 0 h 161"/>
                  <a:gd name="T8" fmla="*/ 169863 w 124"/>
                  <a:gd name="T9" fmla="*/ 222250 h 161"/>
                  <a:gd name="T10" fmla="*/ 169863 w 124"/>
                  <a:gd name="T11" fmla="*/ 222250 h 161"/>
                  <a:gd name="T12" fmla="*/ 165100 w 124"/>
                  <a:gd name="T13" fmla="*/ 234950 h 161"/>
                  <a:gd name="T14" fmla="*/ 158750 w 124"/>
                  <a:gd name="T15" fmla="*/ 242888 h 161"/>
                  <a:gd name="T16" fmla="*/ 147638 w 124"/>
                  <a:gd name="T17" fmla="*/ 252413 h 161"/>
                  <a:gd name="T18" fmla="*/ 138113 w 124"/>
                  <a:gd name="T19" fmla="*/ 255588 h 161"/>
                  <a:gd name="T20" fmla="*/ 138113 w 124"/>
                  <a:gd name="T21" fmla="*/ 255588 h 161"/>
                  <a:gd name="T22" fmla="*/ 0 w 124"/>
                  <a:gd name="T23" fmla="*/ 176213 h 161"/>
                  <a:gd name="T24" fmla="*/ 0 w 124"/>
                  <a:gd name="T25" fmla="*/ 176213 h 161"/>
                  <a:gd name="T26" fmla="*/ 6350 w 124"/>
                  <a:gd name="T27" fmla="*/ 0 h 161"/>
                  <a:gd name="T28" fmla="*/ 6350 w 124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4" h="161">
                    <a:moveTo>
                      <a:pt x="4" y="0"/>
                    </a:moveTo>
                    <a:lnTo>
                      <a:pt x="4" y="0"/>
                    </a:lnTo>
                    <a:lnTo>
                      <a:pt x="124" y="0"/>
                    </a:lnTo>
                    <a:lnTo>
                      <a:pt x="107" y="140"/>
                    </a:lnTo>
                    <a:lnTo>
                      <a:pt x="104" y="148"/>
                    </a:lnTo>
                    <a:lnTo>
                      <a:pt x="100" y="153"/>
                    </a:lnTo>
                    <a:lnTo>
                      <a:pt x="93" y="159"/>
                    </a:lnTo>
                    <a:lnTo>
                      <a:pt x="87" y="161"/>
                    </a:lnTo>
                    <a:lnTo>
                      <a:pt x="0" y="11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sḻíḓe"/>
              <p:cNvSpPr/>
              <p:nvPr/>
            </p:nvSpPr>
            <p:spPr bwMode="auto">
              <a:xfrm>
                <a:off x="3367088" y="5083175"/>
                <a:ext cx="190500" cy="255588"/>
              </a:xfrm>
              <a:custGeom>
                <a:avLst/>
                <a:gdLst>
                  <a:gd name="T0" fmla="*/ 6350 w 120"/>
                  <a:gd name="T1" fmla="*/ 0 h 161"/>
                  <a:gd name="T2" fmla="*/ 6350 w 120"/>
                  <a:gd name="T3" fmla="*/ 0 h 161"/>
                  <a:gd name="T4" fmla="*/ 190500 w 120"/>
                  <a:gd name="T5" fmla="*/ 0 h 161"/>
                  <a:gd name="T6" fmla="*/ 190500 w 120"/>
                  <a:gd name="T7" fmla="*/ 0 h 161"/>
                  <a:gd name="T8" fmla="*/ 163513 w 120"/>
                  <a:gd name="T9" fmla="*/ 222250 h 161"/>
                  <a:gd name="T10" fmla="*/ 163513 w 120"/>
                  <a:gd name="T11" fmla="*/ 222250 h 161"/>
                  <a:gd name="T12" fmla="*/ 158750 w 120"/>
                  <a:gd name="T13" fmla="*/ 234950 h 161"/>
                  <a:gd name="T14" fmla="*/ 152400 w 120"/>
                  <a:gd name="T15" fmla="*/ 242888 h 161"/>
                  <a:gd name="T16" fmla="*/ 141288 w 120"/>
                  <a:gd name="T17" fmla="*/ 252413 h 161"/>
                  <a:gd name="T18" fmla="*/ 131763 w 120"/>
                  <a:gd name="T19" fmla="*/ 255588 h 161"/>
                  <a:gd name="T20" fmla="*/ 131763 w 120"/>
                  <a:gd name="T21" fmla="*/ 255588 h 161"/>
                  <a:gd name="T22" fmla="*/ 0 w 120"/>
                  <a:gd name="T23" fmla="*/ 174625 h 161"/>
                  <a:gd name="T24" fmla="*/ 0 w 120"/>
                  <a:gd name="T25" fmla="*/ 174625 h 161"/>
                  <a:gd name="T26" fmla="*/ 6350 w 120"/>
                  <a:gd name="T27" fmla="*/ 0 h 161"/>
                  <a:gd name="T28" fmla="*/ 6350 w 120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61">
                    <a:moveTo>
                      <a:pt x="4" y="0"/>
                    </a:moveTo>
                    <a:lnTo>
                      <a:pt x="4" y="0"/>
                    </a:lnTo>
                    <a:lnTo>
                      <a:pt x="120" y="0"/>
                    </a:lnTo>
                    <a:lnTo>
                      <a:pt x="103" y="140"/>
                    </a:lnTo>
                    <a:lnTo>
                      <a:pt x="100" y="148"/>
                    </a:lnTo>
                    <a:lnTo>
                      <a:pt x="96" y="153"/>
                    </a:lnTo>
                    <a:lnTo>
                      <a:pt x="89" y="159"/>
                    </a:lnTo>
                    <a:lnTo>
                      <a:pt x="83" y="161"/>
                    </a:lnTo>
                    <a:lnTo>
                      <a:pt x="0" y="1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ïsļîḍé"/>
              <p:cNvSpPr/>
              <p:nvPr/>
            </p:nvSpPr>
            <p:spPr bwMode="auto">
              <a:xfrm>
                <a:off x="3371851" y="5083175"/>
                <a:ext cx="185738" cy="255588"/>
              </a:xfrm>
              <a:custGeom>
                <a:avLst/>
                <a:gdLst>
                  <a:gd name="T0" fmla="*/ 7938 w 117"/>
                  <a:gd name="T1" fmla="*/ 0 h 161"/>
                  <a:gd name="T2" fmla="*/ 7938 w 117"/>
                  <a:gd name="T3" fmla="*/ 0 h 161"/>
                  <a:gd name="T4" fmla="*/ 185738 w 117"/>
                  <a:gd name="T5" fmla="*/ 0 h 161"/>
                  <a:gd name="T6" fmla="*/ 185738 w 117"/>
                  <a:gd name="T7" fmla="*/ 0 h 161"/>
                  <a:gd name="T8" fmla="*/ 158750 w 117"/>
                  <a:gd name="T9" fmla="*/ 222250 h 161"/>
                  <a:gd name="T10" fmla="*/ 158750 w 117"/>
                  <a:gd name="T11" fmla="*/ 222250 h 161"/>
                  <a:gd name="T12" fmla="*/ 153988 w 117"/>
                  <a:gd name="T13" fmla="*/ 234950 h 161"/>
                  <a:gd name="T14" fmla="*/ 147638 w 117"/>
                  <a:gd name="T15" fmla="*/ 242888 h 161"/>
                  <a:gd name="T16" fmla="*/ 136525 w 117"/>
                  <a:gd name="T17" fmla="*/ 249238 h 161"/>
                  <a:gd name="T18" fmla="*/ 128588 w 117"/>
                  <a:gd name="T19" fmla="*/ 255588 h 161"/>
                  <a:gd name="T20" fmla="*/ 128588 w 117"/>
                  <a:gd name="T21" fmla="*/ 255588 h 161"/>
                  <a:gd name="T22" fmla="*/ 0 w 117"/>
                  <a:gd name="T23" fmla="*/ 173038 h 161"/>
                  <a:gd name="T24" fmla="*/ 0 w 117"/>
                  <a:gd name="T25" fmla="*/ 173038 h 161"/>
                  <a:gd name="T26" fmla="*/ 7938 w 117"/>
                  <a:gd name="T27" fmla="*/ 0 h 161"/>
                  <a:gd name="T28" fmla="*/ 7938 w 117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7" h="161">
                    <a:moveTo>
                      <a:pt x="5" y="0"/>
                    </a:moveTo>
                    <a:lnTo>
                      <a:pt x="5" y="0"/>
                    </a:lnTo>
                    <a:lnTo>
                      <a:pt x="117" y="0"/>
                    </a:lnTo>
                    <a:lnTo>
                      <a:pt x="100" y="140"/>
                    </a:lnTo>
                    <a:lnTo>
                      <a:pt x="97" y="148"/>
                    </a:lnTo>
                    <a:lnTo>
                      <a:pt x="93" y="153"/>
                    </a:lnTo>
                    <a:lnTo>
                      <a:pt x="86" y="157"/>
                    </a:lnTo>
                    <a:lnTo>
                      <a:pt x="81" y="161"/>
                    </a:lnTo>
                    <a:lnTo>
                      <a:pt x="0" y="10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5B5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iṥļïḑe"/>
              <p:cNvSpPr/>
              <p:nvPr/>
            </p:nvSpPr>
            <p:spPr bwMode="auto">
              <a:xfrm>
                <a:off x="3378201" y="5083175"/>
                <a:ext cx="179388" cy="255588"/>
              </a:xfrm>
              <a:custGeom>
                <a:avLst/>
                <a:gdLst>
                  <a:gd name="T0" fmla="*/ 7938 w 113"/>
                  <a:gd name="T1" fmla="*/ 0 h 161"/>
                  <a:gd name="T2" fmla="*/ 7938 w 113"/>
                  <a:gd name="T3" fmla="*/ 0 h 161"/>
                  <a:gd name="T4" fmla="*/ 179388 w 113"/>
                  <a:gd name="T5" fmla="*/ 0 h 161"/>
                  <a:gd name="T6" fmla="*/ 179388 w 113"/>
                  <a:gd name="T7" fmla="*/ 0 h 161"/>
                  <a:gd name="T8" fmla="*/ 152400 w 113"/>
                  <a:gd name="T9" fmla="*/ 222250 h 161"/>
                  <a:gd name="T10" fmla="*/ 152400 w 113"/>
                  <a:gd name="T11" fmla="*/ 222250 h 161"/>
                  <a:gd name="T12" fmla="*/ 147638 w 113"/>
                  <a:gd name="T13" fmla="*/ 233363 h 161"/>
                  <a:gd name="T14" fmla="*/ 141288 w 113"/>
                  <a:gd name="T15" fmla="*/ 242888 h 161"/>
                  <a:gd name="T16" fmla="*/ 133350 w 113"/>
                  <a:gd name="T17" fmla="*/ 249238 h 161"/>
                  <a:gd name="T18" fmla="*/ 122238 w 113"/>
                  <a:gd name="T19" fmla="*/ 255588 h 161"/>
                  <a:gd name="T20" fmla="*/ 122238 w 113"/>
                  <a:gd name="T21" fmla="*/ 255588 h 161"/>
                  <a:gd name="T22" fmla="*/ 0 w 113"/>
                  <a:gd name="T23" fmla="*/ 169863 h 161"/>
                  <a:gd name="T24" fmla="*/ 0 w 113"/>
                  <a:gd name="T25" fmla="*/ 169863 h 161"/>
                  <a:gd name="T26" fmla="*/ 7938 w 113"/>
                  <a:gd name="T27" fmla="*/ 0 h 161"/>
                  <a:gd name="T28" fmla="*/ 7938 w 113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3" h="161">
                    <a:moveTo>
                      <a:pt x="5" y="0"/>
                    </a:moveTo>
                    <a:lnTo>
                      <a:pt x="5" y="0"/>
                    </a:lnTo>
                    <a:lnTo>
                      <a:pt x="113" y="0"/>
                    </a:lnTo>
                    <a:lnTo>
                      <a:pt x="96" y="140"/>
                    </a:lnTo>
                    <a:lnTo>
                      <a:pt x="93" y="147"/>
                    </a:lnTo>
                    <a:lnTo>
                      <a:pt x="89" y="153"/>
                    </a:lnTo>
                    <a:lnTo>
                      <a:pt x="84" y="157"/>
                    </a:lnTo>
                    <a:lnTo>
                      <a:pt x="77" y="161"/>
                    </a:lnTo>
                    <a:lnTo>
                      <a:pt x="0" y="10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ï$ḷïďe"/>
              <p:cNvSpPr/>
              <p:nvPr/>
            </p:nvSpPr>
            <p:spPr bwMode="auto">
              <a:xfrm>
                <a:off x="3384551" y="5083175"/>
                <a:ext cx="173038" cy="255588"/>
              </a:xfrm>
              <a:custGeom>
                <a:avLst/>
                <a:gdLst>
                  <a:gd name="T0" fmla="*/ 7938 w 109"/>
                  <a:gd name="T1" fmla="*/ 0 h 161"/>
                  <a:gd name="T2" fmla="*/ 7938 w 109"/>
                  <a:gd name="T3" fmla="*/ 0 h 161"/>
                  <a:gd name="T4" fmla="*/ 173038 w 109"/>
                  <a:gd name="T5" fmla="*/ 0 h 161"/>
                  <a:gd name="T6" fmla="*/ 173038 w 109"/>
                  <a:gd name="T7" fmla="*/ 0 h 161"/>
                  <a:gd name="T8" fmla="*/ 146050 w 109"/>
                  <a:gd name="T9" fmla="*/ 222250 h 161"/>
                  <a:gd name="T10" fmla="*/ 146050 w 109"/>
                  <a:gd name="T11" fmla="*/ 222250 h 161"/>
                  <a:gd name="T12" fmla="*/ 141288 w 109"/>
                  <a:gd name="T13" fmla="*/ 233363 h 161"/>
                  <a:gd name="T14" fmla="*/ 134938 w 109"/>
                  <a:gd name="T15" fmla="*/ 242888 h 161"/>
                  <a:gd name="T16" fmla="*/ 127000 w 109"/>
                  <a:gd name="T17" fmla="*/ 249238 h 161"/>
                  <a:gd name="T18" fmla="*/ 115888 w 109"/>
                  <a:gd name="T19" fmla="*/ 255588 h 161"/>
                  <a:gd name="T20" fmla="*/ 115888 w 109"/>
                  <a:gd name="T21" fmla="*/ 255588 h 161"/>
                  <a:gd name="T22" fmla="*/ 0 w 109"/>
                  <a:gd name="T23" fmla="*/ 168275 h 161"/>
                  <a:gd name="T24" fmla="*/ 0 w 109"/>
                  <a:gd name="T25" fmla="*/ 168275 h 161"/>
                  <a:gd name="T26" fmla="*/ 7938 w 109"/>
                  <a:gd name="T27" fmla="*/ 0 h 161"/>
                  <a:gd name="T28" fmla="*/ 7938 w 109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61">
                    <a:moveTo>
                      <a:pt x="5" y="0"/>
                    </a:moveTo>
                    <a:lnTo>
                      <a:pt x="5" y="0"/>
                    </a:lnTo>
                    <a:lnTo>
                      <a:pt x="109" y="0"/>
                    </a:lnTo>
                    <a:lnTo>
                      <a:pt x="92" y="140"/>
                    </a:lnTo>
                    <a:lnTo>
                      <a:pt x="89" y="147"/>
                    </a:lnTo>
                    <a:lnTo>
                      <a:pt x="85" y="153"/>
                    </a:lnTo>
                    <a:lnTo>
                      <a:pt x="80" y="157"/>
                    </a:lnTo>
                    <a:lnTo>
                      <a:pt x="73" y="161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ïśḻíḋé"/>
              <p:cNvSpPr/>
              <p:nvPr/>
            </p:nvSpPr>
            <p:spPr bwMode="auto">
              <a:xfrm>
                <a:off x="3390901" y="5083175"/>
                <a:ext cx="166688" cy="254000"/>
              </a:xfrm>
              <a:custGeom>
                <a:avLst/>
                <a:gdLst>
                  <a:gd name="T0" fmla="*/ 7938 w 105"/>
                  <a:gd name="T1" fmla="*/ 0 h 160"/>
                  <a:gd name="T2" fmla="*/ 7938 w 105"/>
                  <a:gd name="T3" fmla="*/ 0 h 160"/>
                  <a:gd name="T4" fmla="*/ 166688 w 105"/>
                  <a:gd name="T5" fmla="*/ 0 h 160"/>
                  <a:gd name="T6" fmla="*/ 166688 w 105"/>
                  <a:gd name="T7" fmla="*/ 0 h 160"/>
                  <a:gd name="T8" fmla="*/ 139700 w 105"/>
                  <a:gd name="T9" fmla="*/ 222250 h 160"/>
                  <a:gd name="T10" fmla="*/ 139700 w 105"/>
                  <a:gd name="T11" fmla="*/ 222250 h 160"/>
                  <a:gd name="T12" fmla="*/ 138113 w 105"/>
                  <a:gd name="T13" fmla="*/ 233363 h 160"/>
                  <a:gd name="T14" fmla="*/ 128588 w 105"/>
                  <a:gd name="T15" fmla="*/ 242888 h 160"/>
                  <a:gd name="T16" fmla="*/ 120650 w 105"/>
                  <a:gd name="T17" fmla="*/ 249238 h 160"/>
                  <a:gd name="T18" fmla="*/ 109538 w 105"/>
                  <a:gd name="T19" fmla="*/ 254000 h 160"/>
                  <a:gd name="T20" fmla="*/ 109538 w 105"/>
                  <a:gd name="T21" fmla="*/ 254000 h 160"/>
                  <a:gd name="T22" fmla="*/ 0 w 105"/>
                  <a:gd name="T23" fmla="*/ 168275 h 160"/>
                  <a:gd name="T24" fmla="*/ 0 w 105"/>
                  <a:gd name="T25" fmla="*/ 168275 h 160"/>
                  <a:gd name="T26" fmla="*/ 7938 w 105"/>
                  <a:gd name="T27" fmla="*/ 0 h 160"/>
                  <a:gd name="T28" fmla="*/ 7938 w 10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5" h="160">
                    <a:moveTo>
                      <a:pt x="5" y="0"/>
                    </a:moveTo>
                    <a:lnTo>
                      <a:pt x="5" y="0"/>
                    </a:lnTo>
                    <a:lnTo>
                      <a:pt x="105" y="0"/>
                    </a:lnTo>
                    <a:lnTo>
                      <a:pt x="88" y="140"/>
                    </a:lnTo>
                    <a:lnTo>
                      <a:pt x="87" y="147"/>
                    </a:lnTo>
                    <a:lnTo>
                      <a:pt x="81" y="153"/>
                    </a:lnTo>
                    <a:lnTo>
                      <a:pt x="76" y="157"/>
                    </a:lnTo>
                    <a:lnTo>
                      <a:pt x="69" y="160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ïṧlîḍê"/>
              <p:cNvSpPr/>
              <p:nvPr/>
            </p:nvSpPr>
            <p:spPr bwMode="auto">
              <a:xfrm>
                <a:off x="3395663" y="5083175"/>
                <a:ext cx="161925" cy="254000"/>
              </a:xfrm>
              <a:custGeom>
                <a:avLst/>
                <a:gdLst>
                  <a:gd name="T0" fmla="*/ 7938 w 102"/>
                  <a:gd name="T1" fmla="*/ 0 h 160"/>
                  <a:gd name="T2" fmla="*/ 7938 w 102"/>
                  <a:gd name="T3" fmla="*/ 0 h 160"/>
                  <a:gd name="T4" fmla="*/ 161925 w 102"/>
                  <a:gd name="T5" fmla="*/ 0 h 160"/>
                  <a:gd name="T6" fmla="*/ 161925 w 102"/>
                  <a:gd name="T7" fmla="*/ 0 h 160"/>
                  <a:gd name="T8" fmla="*/ 134938 w 102"/>
                  <a:gd name="T9" fmla="*/ 222250 h 160"/>
                  <a:gd name="T10" fmla="*/ 134938 w 102"/>
                  <a:gd name="T11" fmla="*/ 222250 h 160"/>
                  <a:gd name="T12" fmla="*/ 133350 w 102"/>
                  <a:gd name="T13" fmla="*/ 233363 h 160"/>
                  <a:gd name="T14" fmla="*/ 123825 w 102"/>
                  <a:gd name="T15" fmla="*/ 242888 h 160"/>
                  <a:gd name="T16" fmla="*/ 115888 w 102"/>
                  <a:gd name="T17" fmla="*/ 249238 h 160"/>
                  <a:gd name="T18" fmla="*/ 106363 w 102"/>
                  <a:gd name="T19" fmla="*/ 254000 h 160"/>
                  <a:gd name="T20" fmla="*/ 106363 w 102"/>
                  <a:gd name="T21" fmla="*/ 254000 h 160"/>
                  <a:gd name="T22" fmla="*/ 0 w 102"/>
                  <a:gd name="T23" fmla="*/ 166688 h 160"/>
                  <a:gd name="T24" fmla="*/ 0 w 102"/>
                  <a:gd name="T25" fmla="*/ 166688 h 160"/>
                  <a:gd name="T26" fmla="*/ 7938 w 102"/>
                  <a:gd name="T27" fmla="*/ 0 h 160"/>
                  <a:gd name="T28" fmla="*/ 7938 w 102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2" h="160">
                    <a:moveTo>
                      <a:pt x="5" y="0"/>
                    </a:moveTo>
                    <a:lnTo>
                      <a:pt x="5" y="0"/>
                    </a:lnTo>
                    <a:lnTo>
                      <a:pt x="102" y="0"/>
                    </a:lnTo>
                    <a:lnTo>
                      <a:pt x="85" y="140"/>
                    </a:lnTo>
                    <a:lnTo>
                      <a:pt x="84" y="147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7" y="160"/>
                    </a:lnTo>
                    <a:lnTo>
                      <a:pt x="0" y="10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ïṩ1íďé"/>
              <p:cNvSpPr/>
              <p:nvPr/>
            </p:nvSpPr>
            <p:spPr bwMode="auto">
              <a:xfrm>
                <a:off x="3402013" y="5083175"/>
                <a:ext cx="155575" cy="254000"/>
              </a:xfrm>
              <a:custGeom>
                <a:avLst/>
                <a:gdLst>
                  <a:gd name="T0" fmla="*/ 7938 w 98"/>
                  <a:gd name="T1" fmla="*/ 0 h 160"/>
                  <a:gd name="T2" fmla="*/ 7938 w 98"/>
                  <a:gd name="T3" fmla="*/ 0 h 160"/>
                  <a:gd name="T4" fmla="*/ 155575 w 98"/>
                  <a:gd name="T5" fmla="*/ 0 h 160"/>
                  <a:gd name="T6" fmla="*/ 155575 w 98"/>
                  <a:gd name="T7" fmla="*/ 0 h 160"/>
                  <a:gd name="T8" fmla="*/ 128588 w 98"/>
                  <a:gd name="T9" fmla="*/ 222250 h 160"/>
                  <a:gd name="T10" fmla="*/ 128588 w 98"/>
                  <a:gd name="T11" fmla="*/ 222250 h 160"/>
                  <a:gd name="T12" fmla="*/ 127000 w 98"/>
                  <a:gd name="T13" fmla="*/ 233363 h 160"/>
                  <a:gd name="T14" fmla="*/ 117475 w 98"/>
                  <a:gd name="T15" fmla="*/ 241300 h 160"/>
                  <a:gd name="T16" fmla="*/ 109538 w 98"/>
                  <a:gd name="T17" fmla="*/ 249238 h 160"/>
                  <a:gd name="T18" fmla="*/ 100013 w 98"/>
                  <a:gd name="T19" fmla="*/ 254000 h 160"/>
                  <a:gd name="T20" fmla="*/ 100013 w 98"/>
                  <a:gd name="T21" fmla="*/ 254000 h 160"/>
                  <a:gd name="T22" fmla="*/ 0 w 98"/>
                  <a:gd name="T23" fmla="*/ 163513 h 160"/>
                  <a:gd name="T24" fmla="*/ 0 w 98"/>
                  <a:gd name="T25" fmla="*/ 163513 h 160"/>
                  <a:gd name="T26" fmla="*/ 7938 w 98"/>
                  <a:gd name="T27" fmla="*/ 0 h 160"/>
                  <a:gd name="T28" fmla="*/ 7938 w 9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8" h="160">
                    <a:moveTo>
                      <a:pt x="5" y="0"/>
                    </a:moveTo>
                    <a:lnTo>
                      <a:pt x="5" y="0"/>
                    </a:lnTo>
                    <a:lnTo>
                      <a:pt x="98" y="0"/>
                    </a:lnTo>
                    <a:lnTo>
                      <a:pt x="81" y="140"/>
                    </a:lnTo>
                    <a:lnTo>
                      <a:pt x="80" y="147"/>
                    </a:lnTo>
                    <a:lnTo>
                      <a:pt x="74" y="152"/>
                    </a:lnTo>
                    <a:lnTo>
                      <a:pt x="69" y="157"/>
                    </a:lnTo>
                    <a:lnTo>
                      <a:pt x="63" y="160"/>
                    </a:lnTo>
                    <a:lnTo>
                      <a:pt x="0" y="10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8B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ṡḻïḍê"/>
              <p:cNvSpPr/>
              <p:nvPr/>
            </p:nvSpPr>
            <p:spPr bwMode="auto">
              <a:xfrm>
                <a:off x="3408363" y="5083175"/>
                <a:ext cx="149225" cy="254000"/>
              </a:xfrm>
              <a:custGeom>
                <a:avLst/>
                <a:gdLst>
                  <a:gd name="T0" fmla="*/ 7938 w 94"/>
                  <a:gd name="T1" fmla="*/ 0 h 160"/>
                  <a:gd name="T2" fmla="*/ 7938 w 94"/>
                  <a:gd name="T3" fmla="*/ 0 h 160"/>
                  <a:gd name="T4" fmla="*/ 149225 w 94"/>
                  <a:gd name="T5" fmla="*/ 0 h 160"/>
                  <a:gd name="T6" fmla="*/ 149225 w 94"/>
                  <a:gd name="T7" fmla="*/ 0 h 160"/>
                  <a:gd name="T8" fmla="*/ 122238 w 94"/>
                  <a:gd name="T9" fmla="*/ 222250 h 160"/>
                  <a:gd name="T10" fmla="*/ 122238 w 94"/>
                  <a:gd name="T11" fmla="*/ 222250 h 160"/>
                  <a:gd name="T12" fmla="*/ 120650 w 94"/>
                  <a:gd name="T13" fmla="*/ 233363 h 160"/>
                  <a:gd name="T14" fmla="*/ 112713 w 94"/>
                  <a:gd name="T15" fmla="*/ 241300 h 160"/>
                  <a:gd name="T16" fmla="*/ 104775 w 94"/>
                  <a:gd name="T17" fmla="*/ 249238 h 160"/>
                  <a:gd name="T18" fmla="*/ 93663 w 94"/>
                  <a:gd name="T19" fmla="*/ 254000 h 160"/>
                  <a:gd name="T20" fmla="*/ 93663 w 94"/>
                  <a:gd name="T21" fmla="*/ 254000 h 160"/>
                  <a:gd name="T22" fmla="*/ 0 w 94"/>
                  <a:gd name="T23" fmla="*/ 161925 h 160"/>
                  <a:gd name="T24" fmla="*/ 0 w 94"/>
                  <a:gd name="T25" fmla="*/ 161925 h 160"/>
                  <a:gd name="T26" fmla="*/ 7938 w 94"/>
                  <a:gd name="T27" fmla="*/ 0 h 160"/>
                  <a:gd name="T28" fmla="*/ 7938 w 94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4" h="160">
                    <a:moveTo>
                      <a:pt x="5" y="0"/>
                    </a:moveTo>
                    <a:lnTo>
                      <a:pt x="5" y="0"/>
                    </a:lnTo>
                    <a:lnTo>
                      <a:pt x="94" y="0"/>
                    </a:lnTo>
                    <a:lnTo>
                      <a:pt x="77" y="140"/>
                    </a:lnTo>
                    <a:lnTo>
                      <a:pt x="76" y="147"/>
                    </a:lnTo>
                    <a:lnTo>
                      <a:pt x="71" y="152"/>
                    </a:lnTo>
                    <a:lnTo>
                      <a:pt x="66" y="157"/>
                    </a:lnTo>
                    <a:lnTo>
                      <a:pt x="59" y="160"/>
                    </a:lnTo>
                    <a:lnTo>
                      <a:pt x="0" y="10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îS1îḍe"/>
              <p:cNvSpPr/>
              <p:nvPr/>
            </p:nvSpPr>
            <p:spPr bwMode="auto">
              <a:xfrm>
                <a:off x="3414713" y="5083175"/>
                <a:ext cx="142875" cy="254000"/>
              </a:xfrm>
              <a:custGeom>
                <a:avLst/>
                <a:gdLst>
                  <a:gd name="T0" fmla="*/ 7938 w 90"/>
                  <a:gd name="T1" fmla="*/ 0 h 160"/>
                  <a:gd name="T2" fmla="*/ 7938 w 90"/>
                  <a:gd name="T3" fmla="*/ 0 h 160"/>
                  <a:gd name="T4" fmla="*/ 142875 w 90"/>
                  <a:gd name="T5" fmla="*/ 0 h 160"/>
                  <a:gd name="T6" fmla="*/ 142875 w 90"/>
                  <a:gd name="T7" fmla="*/ 0 h 160"/>
                  <a:gd name="T8" fmla="*/ 115888 w 90"/>
                  <a:gd name="T9" fmla="*/ 222250 h 160"/>
                  <a:gd name="T10" fmla="*/ 115888 w 90"/>
                  <a:gd name="T11" fmla="*/ 222250 h 160"/>
                  <a:gd name="T12" fmla="*/ 114300 w 90"/>
                  <a:gd name="T13" fmla="*/ 233363 h 160"/>
                  <a:gd name="T14" fmla="*/ 106363 w 90"/>
                  <a:gd name="T15" fmla="*/ 241300 h 160"/>
                  <a:gd name="T16" fmla="*/ 98425 w 90"/>
                  <a:gd name="T17" fmla="*/ 249238 h 160"/>
                  <a:gd name="T18" fmla="*/ 87313 w 90"/>
                  <a:gd name="T19" fmla="*/ 254000 h 160"/>
                  <a:gd name="T20" fmla="*/ 87313 w 90"/>
                  <a:gd name="T21" fmla="*/ 254000 h 160"/>
                  <a:gd name="T22" fmla="*/ 0 w 90"/>
                  <a:gd name="T23" fmla="*/ 160338 h 160"/>
                  <a:gd name="T24" fmla="*/ 0 w 90"/>
                  <a:gd name="T25" fmla="*/ 160338 h 160"/>
                  <a:gd name="T26" fmla="*/ 7938 w 90"/>
                  <a:gd name="T27" fmla="*/ 0 h 160"/>
                  <a:gd name="T28" fmla="*/ 7938 w 90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160">
                    <a:moveTo>
                      <a:pt x="5" y="0"/>
                    </a:moveTo>
                    <a:lnTo>
                      <a:pt x="5" y="0"/>
                    </a:lnTo>
                    <a:lnTo>
                      <a:pt x="90" y="0"/>
                    </a:lnTo>
                    <a:lnTo>
                      <a:pt x="73" y="140"/>
                    </a:lnTo>
                    <a:lnTo>
                      <a:pt x="72" y="147"/>
                    </a:lnTo>
                    <a:lnTo>
                      <a:pt x="67" y="152"/>
                    </a:lnTo>
                    <a:lnTo>
                      <a:pt x="62" y="157"/>
                    </a:lnTo>
                    <a:lnTo>
                      <a:pt x="55" y="160"/>
                    </a:lnTo>
                    <a:lnTo>
                      <a:pt x="0" y="10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şlîḑè"/>
              <p:cNvSpPr/>
              <p:nvPr/>
            </p:nvSpPr>
            <p:spPr bwMode="auto">
              <a:xfrm>
                <a:off x="3417888" y="5083175"/>
                <a:ext cx="139700" cy="254000"/>
              </a:xfrm>
              <a:custGeom>
                <a:avLst/>
                <a:gdLst>
                  <a:gd name="T0" fmla="*/ 11113 w 88"/>
                  <a:gd name="T1" fmla="*/ 0 h 160"/>
                  <a:gd name="T2" fmla="*/ 11113 w 88"/>
                  <a:gd name="T3" fmla="*/ 0 h 160"/>
                  <a:gd name="T4" fmla="*/ 139700 w 88"/>
                  <a:gd name="T5" fmla="*/ 0 h 160"/>
                  <a:gd name="T6" fmla="*/ 139700 w 88"/>
                  <a:gd name="T7" fmla="*/ 0 h 160"/>
                  <a:gd name="T8" fmla="*/ 112713 w 88"/>
                  <a:gd name="T9" fmla="*/ 222250 h 160"/>
                  <a:gd name="T10" fmla="*/ 112713 w 88"/>
                  <a:gd name="T11" fmla="*/ 222250 h 160"/>
                  <a:gd name="T12" fmla="*/ 111125 w 88"/>
                  <a:gd name="T13" fmla="*/ 233363 h 160"/>
                  <a:gd name="T14" fmla="*/ 103188 w 88"/>
                  <a:gd name="T15" fmla="*/ 241300 h 160"/>
                  <a:gd name="T16" fmla="*/ 95250 w 88"/>
                  <a:gd name="T17" fmla="*/ 249238 h 160"/>
                  <a:gd name="T18" fmla="*/ 87313 w 88"/>
                  <a:gd name="T19" fmla="*/ 254000 h 160"/>
                  <a:gd name="T20" fmla="*/ 87313 w 88"/>
                  <a:gd name="T21" fmla="*/ 254000 h 160"/>
                  <a:gd name="T22" fmla="*/ 0 w 88"/>
                  <a:gd name="T23" fmla="*/ 157163 h 160"/>
                  <a:gd name="T24" fmla="*/ 0 w 88"/>
                  <a:gd name="T25" fmla="*/ 157163 h 160"/>
                  <a:gd name="T26" fmla="*/ 11113 w 88"/>
                  <a:gd name="T27" fmla="*/ 0 h 160"/>
                  <a:gd name="T28" fmla="*/ 11113 w 8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8" h="160">
                    <a:moveTo>
                      <a:pt x="7" y="0"/>
                    </a:moveTo>
                    <a:lnTo>
                      <a:pt x="7" y="0"/>
                    </a:lnTo>
                    <a:lnTo>
                      <a:pt x="88" y="0"/>
                    </a:lnTo>
                    <a:lnTo>
                      <a:pt x="71" y="140"/>
                    </a:lnTo>
                    <a:lnTo>
                      <a:pt x="70" y="147"/>
                    </a:lnTo>
                    <a:lnTo>
                      <a:pt x="65" y="152"/>
                    </a:lnTo>
                    <a:lnTo>
                      <a:pt x="60" y="157"/>
                    </a:lnTo>
                    <a:lnTo>
                      <a:pt x="55" y="160"/>
                    </a:lnTo>
                    <a:lnTo>
                      <a:pt x="0" y="9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AB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íśḻïḓé"/>
              <p:cNvSpPr/>
              <p:nvPr/>
            </p:nvSpPr>
            <p:spPr bwMode="auto">
              <a:xfrm>
                <a:off x="3425826" y="5083175"/>
                <a:ext cx="131763" cy="254000"/>
              </a:xfrm>
              <a:custGeom>
                <a:avLst/>
                <a:gdLst>
                  <a:gd name="T0" fmla="*/ 9525 w 83"/>
                  <a:gd name="T1" fmla="*/ 0 h 160"/>
                  <a:gd name="T2" fmla="*/ 9525 w 83"/>
                  <a:gd name="T3" fmla="*/ 0 h 160"/>
                  <a:gd name="T4" fmla="*/ 131763 w 83"/>
                  <a:gd name="T5" fmla="*/ 0 h 160"/>
                  <a:gd name="T6" fmla="*/ 131763 w 83"/>
                  <a:gd name="T7" fmla="*/ 0 h 160"/>
                  <a:gd name="T8" fmla="*/ 104775 w 83"/>
                  <a:gd name="T9" fmla="*/ 222250 h 160"/>
                  <a:gd name="T10" fmla="*/ 104775 w 83"/>
                  <a:gd name="T11" fmla="*/ 222250 h 160"/>
                  <a:gd name="T12" fmla="*/ 103188 w 83"/>
                  <a:gd name="T13" fmla="*/ 233363 h 160"/>
                  <a:gd name="T14" fmla="*/ 95250 w 83"/>
                  <a:gd name="T15" fmla="*/ 241300 h 160"/>
                  <a:gd name="T16" fmla="*/ 87313 w 83"/>
                  <a:gd name="T17" fmla="*/ 247650 h 160"/>
                  <a:gd name="T18" fmla="*/ 79375 w 83"/>
                  <a:gd name="T19" fmla="*/ 254000 h 160"/>
                  <a:gd name="T20" fmla="*/ 79375 w 83"/>
                  <a:gd name="T21" fmla="*/ 254000 h 160"/>
                  <a:gd name="T22" fmla="*/ 0 w 83"/>
                  <a:gd name="T23" fmla="*/ 157163 h 160"/>
                  <a:gd name="T24" fmla="*/ 0 w 83"/>
                  <a:gd name="T25" fmla="*/ 157163 h 160"/>
                  <a:gd name="T26" fmla="*/ 9525 w 83"/>
                  <a:gd name="T27" fmla="*/ 0 h 160"/>
                  <a:gd name="T28" fmla="*/ 9525 w 83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3" h="160">
                    <a:moveTo>
                      <a:pt x="6" y="0"/>
                    </a:moveTo>
                    <a:lnTo>
                      <a:pt x="6" y="0"/>
                    </a:lnTo>
                    <a:lnTo>
                      <a:pt x="83" y="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0" y="152"/>
                    </a:lnTo>
                    <a:lnTo>
                      <a:pt x="55" y="156"/>
                    </a:lnTo>
                    <a:lnTo>
                      <a:pt x="50" y="160"/>
                    </a:lnTo>
                    <a:lnTo>
                      <a:pt x="0" y="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íṩ1îde"/>
              <p:cNvSpPr/>
              <p:nvPr/>
            </p:nvSpPr>
            <p:spPr bwMode="auto">
              <a:xfrm>
                <a:off x="3432176" y="5083175"/>
                <a:ext cx="125413" cy="254000"/>
              </a:xfrm>
              <a:custGeom>
                <a:avLst/>
                <a:gdLst>
                  <a:gd name="T0" fmla="*/ 7938 w 79"/>
                  <a:gd name="T1" fmla="*/ 0 h 160"/>
                  <a:gd name="T2" fmla="*/ 7938 w 79"/>
                  <a:gd name="T3" fmla="*/ 0 h 160"/>
                  <a:gd name="T4" fmla="*/ 125413 w 79"/>
                  <a:gd name="T5" fmla="*/ 0 h 160"/>
                  <a:gd name="T6" fmla="*/ 125413 w 79"/>
                  <a:gd name="T7" fmla="*/ 0 h 160"/>
                  <a:gd name="T8" fmla="*/ 98425 w 79"/>
                  <a:gd name="T9" fmla="*/ 222250 h 160"/>
                  <a:gd name="T10" fmla="*/ 98425 w 79"/>
                  <a:gd name="T11" fmla="*/ 222250 h 160"/>
                  <a:gd name="T12" fmla="*/ 96838 w 79"/>
                  <a:gd name="T13" fmla="*/ 233363 h 160"/>
                  <a:gd name="T14" fmla="*/ 88900 w 79"/>
                  <a:gd name="T15" fmla="*/ 241300 h 160"/>
                  <a:gd name="T16" fmla="*/ 80963 w 79"/>
                  <a:gd name="T17" fmla="*/ 247650 h 160"/>
                  <a:gd name="T18" fmla="*/ 73025 w 79"/>
                  <a:gd name="T19" fmla="*/ 254000 h 160"/>
                  <a:gd name="T20" fmla="*/ 73025 w 79"/>
                  <a:gd name="T21" fmla="*/ 254000 h 160"/>
                  <a:gd name="T22" fmla="*/ 0 w 79"/>
                  <a:gd name="T23" fmla="*/ 155575 h 160"/>
                  <a:gd name="T24" fmla="*/ 0 w 79"/>
                  <a:gd name="T25" fmla="*/ 155575 h 160"/>
                  <a:gd name="T26" fmla="*/ 7938 w 79"/>
                  <a:gd name="T27" fmla="*/ 0 h 160"/>
                  <a:gd name="T28" fmla="*/ 7938 w 79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9" h="160">
                    <a:moveTo>
                      <a:pt x="5" y="0"/>
                    </a:moveTo>
                    <a:lnTo>
                      <a:pt x="5" y="0"/>
                    </a:lnTo>
                    <a:lnTo>
                      <a:pt x="79" y="0"/>
                    </a:lnTo>
                    <a:lnTo>
                      <a:pt x="62" y="140"/>
                    </a:lnTo>
                    <a:lnTo>
                      <a:pt x="61" y="147"/>
                    </a:lnTo>
                    <a:lnTo>
                      <a:pt x="56" y="152"/>
                    </a:lnTo>
                    <a:lnTo>
                      <a:pt x="51" y="156"/>
                    </a:lnTo>
                    <a:lnTo>
                      <a:pt x="46" y="160"/>
                    </a:lnTo>
                    <a:lnTo>
                      <a:pt x="0" y="9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BBB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ïṩliḋé"/>
              <p:cNvSpPr/>
              <p:nvPr/>
            </p:nvSpPr>
            <p:spPr bwMode="auto">
              <a:xfrm>
                <a:off x="3438526" y="5083175"/>
                <a:ext cx="119063" cy="254000"/>
              </a:xfrm>
              <a:custGeom>
                <a:avLst/>
                <a:gdLst>
                  <a:gd name="T0" fmla="*/ 7938 w 75"/>
                  <a:gd name="T1" fmla="*/ 0 h 160"/>
                  <a:gd name="T2" fmla="*/ 7938 w 75"/>
                  <a:gd name="T3" fmla="*/ 0 h 160"/>
                  <a:gd name="T4" fmla="*/ 119063 w 75"/>
                  <a:gd name="T5" fmla="*/ 0 h 160"/>
                  <a:gd name="T6" fmla="*/ 119063 w 75"/>
                  <a:gd name="T7" fmla="*/ 0 h 160"/>
                  <a:gd name="T8" fmla="*/ 92075 w 75"/>
                  <a:gd name="T9" fmla="*/ 222250 h 160"/>
                  <a:gd name="T10" fmla="*/ 92075 w 75"/>
                  <a:gd name="T11" fmla="*/ 222250 h 160"/>
                  <a:gd name="T12" fmla="*/ 90488 w 75"/>
                  <a:gd name="T13" fmla="*/ 233363 h 160"/>
                  <a:gd name="T14" fmla="*/ 82550 w 75"/>
                  <a:gd name="T15" fmla="*/ 241300 h 160"/>
                  <a:gd name="T16" fmla="*/ 76200 w 75"/>
                  <a:gd name="T17" fmla="*/ 247650 h 160"/>
                  <a:gd name="T18" fmla="*/ 68263 w 75"/>
                  <a:gd name="T19" fmla="*/ 254000 h 160"/>
                  <a:gd name="T20" fmla="*/ 68263 w 75"/>
                  <a:gd name="T21" fmla="*/ 254000 h 160"/>
                  <a:gd name="T22" fmla="*/ 0 w 75"/>
                  <a:gd name="T23" fmla="*/ 152400 h 160"/>
                  <a:gd name="T24" fmla="*/ 0 w 75"/>
                  <a:gd name="T25" fmla="*/ 152400 h 160"/>
                  <a:gd name="T26" fmla="*/ 7938 w 75"/>
                  <a:gd name="T27" fmla="*/ 0 h 160"/>
                  <a:gd name="T28" fmla="*/ 7938 w 7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5" h="160">
                    <a:moveTo>
                      <a:pt x="5" y="0"/>
                    </a:moveTo>
                    <a:lnTo>
                      <a:pt x="5" y="0"/>
                    </a:lnTo>
                    <a:lnTo>
                      <a:pt x="75" y="0"/>
                    </a:lnTo>
                    <a:lnTo>
                      <a:pt x="58" y="140"/>
                    </a:lnTo>
                    <a:lnTo>
                      <a:pt x="57" y="147"/>
                    </a:lnTo>
                    <a:lnTo>
                      <a:pt x="52" y="152"/>
                    </a:lnTo>
                    <a:lnTo>
                      <a:pt x="48" y="156"/>
                    </a:lnTo>
                    <a:lnTo>
                      <a:pt x="43" y="160"/>
                    </a:lnTo>
                    <a:lnTo>
                      <a:pt x="0" y="9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işḷïḓe"/>
              <p:cNvSpPr/>
              <p:nvPr/>
            </p:nvSpPr>
            <p:spPr bwMode="auto">
              <a:xfrm>
                <a:off x="3444876" y="5083175"/>
                <a:ext cx="112713" cy="254000"/>
              </a:xfrm>
              <a:custGeom>
                <a:avLst/>
                <a:gdLst>
                  <a:gd name="T0" fmla="*/ 7938 w 71"/>
                  <a:gd name="T1" fmla="*/ 0 h 160"/>
                  <a:gd name="T2" fmla="*/ 7938 w 71"/>
                  <a:gd name="T3" fmla="*/ 0 h 160"/>
                  <a:gd name="T4" fmla="*/ 112713 w 71"/>
                  <a:gd name="T5" fmla="*/ 0 h 160"/>
                  <a:gd name="T6" fmla="*/ 112713 w 71"/>
                  <a:gd name="T7" fmla="*/ 0 h 160"/>
                  <a:gd name="T8" fmla="*/ 85725 w 71"/>
                  <a:gd name="T9" fmla="*/ 222250 h 160"/>
                  <a:gd name="T10" fmla="*/ 85725 w 71"/>
                  <a:gd name="T11" fmla="*/ 222250 h 160"/>
                  <a:gd name="T12" fmla="*/ 84138 w 71"/>
                  <a:gd name="T13" fmla="*/ 233363 h 160"/>
                  <a:gd name="T14" fmla="*/ 76200 w 71"/>
                  <a:gd name="T15" fmla="*/ 241300 h 160"/>
                  <a:gd name="T16" fmla="*/ 69850 w 71"/>
                  <a:gd name="T17" fmla="*/ 247650 h 160"/>
                  <a:gd name="T18" fmla="*/ 61913 w 71"/>
                  <a:gd name="T19" fmla="*/ 254000 h 160"/>
                  <a:gd name="T20" fmla="*/ 61913 w 71"/>
                  <a:gd name="T21" fmla="*/ 254000 h 160"/>
                  <a:gd name="T22" fmla="*/ 0 w 71"/>
                  <a:gd name="T23" fmla="*/ 150813 h 160"/>
                  <a:gd name="T24" fmla="*/ 0 w 71"/>
                  <a:gd name="T25" fmla="*/ 150813 h 160"/>
                  <a:gd name="T26" fmla="*/ 7938 w 71"/>
                  <a:gd name="T27" fmla="*/ 0 h 160"/>
                  <a:gd name="T28" fmla="*/ 7938 w 71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1" h="160">
                    <a:moveTo>
                      <a:pt x="5" y="0"/>
                    </a:moveTo>
                    <a:lnTo>
                      <a:pt x="5" y="0"/>
                    </a:lnTo>
                    <a:lnTo>
                      <a:pt x="71" y="0"/>
                    </a:lnTo>
                    <a:lnTo>
                      <a:pt x="54" y="140"/>
                    </a:lnTo>
                    <a:lnTo>
                      <a:pt x="53" y="147"/>
                    </a:lnTo>
                    <a:lnTo>
                      <a:pt x="48" y="152"/>
                    </a:lnTo>
                    <a:lnTo>
                      <a:pt x="44" y="156"/>
                    </a:lnTo>
                    <a:lnTo>
                      <a:pt x="39" y="160"/>
                    </a:lnTo>
                    <a:lnTo>
                      <a:pt x="0" y="9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îṡľiďé"/>
              <p:cNvSpPr/>
              <p:nvPr/>
            </p:nvSpPr>
            <p:spPr bwMode="auto">
              <a:xfrm>
                <a:off x="3448051" y="5083175"/>
                <a:ext cx="109538" cy="252413"/>
              </a:xfrm>
              <a:custGeom>
                <a:avLst/>
                <a:gdLst>
                  <a:gd name="T0" fmla="*/ 11113 w 69"/>
                  <a:gd name="T1" fmla="*/ 0 h 159"/>
                  <a:gd name="T2" fmla="*/ 11113 w 69"/>
                  <a:gd name="T3" fmla="*/ 0 h 159"/>
                  <a:gd name="T4" fmla="*/ 109538 w 69"/>
                  <a:gd name="T5" fmla="*/ 0 h 159"/>
                  <a:gd name="T6" fmla="*/ 109538 w 69"/>
                  <a:gd name="T7" fmla="*/ 0 h 159"/>
                  <a:gd name="T8" fmla="*/ 82550 w 69"/>
                  <a:gd name="T9" fmla="*/ 222250 h 159"/>
                  <a:gd name="T10" fmla="*/ 82550 w 69"/>
                  <a:gd name="T11" fmla="*/ 222250 h 159"/>
                  <a:gd name="T12" fmla="*/ 80963 w 69"/>
                  <a:gd name="T13" fmla="*/ 233363 h 159"/>
                  <a:gd name="T14" fmla="*/ 73025 w 69"/>
                  <a:gd name="T15" fmla="*/ 241300 h 159"/>
                  <a:gd name="T16" fmla="*/ 66675 w 69"/>
                  <a:gd name="T17" fmla="*/ 247650 h 159"/>
                  <a:gd name="T18" fmla="*/ 58738 w 69"/>
                  <a:gd name="T19" fmla="*/ 252413 h 159"/>
                  <a:gd name="T20" fmla="*/ 58738 w 69"/>
                  <a:gd name="T21" fmla="*/ 252413 h 159"/>
                  <a:gd name="T22" fmla="*/ 0 w 69"/>
                  <a:gd name="T23" fmla="*/ 149225 h 159"/>
                  <a:gd name="T24" fmla="*/ 0 w 69"/>
                  <a:gd name="T25" fmla="*/ 149225 h 159"/>
                  <a:gd name="T26" fmla="*/ 11113 w 69"/>
                  <a:gd name="T27" fmla="*/ 0 h 159"/>
                  <a:gd name="T28" fmla="*/ 11113 w 6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9" h="159">
                    <a:moveTo>
                      <a:pt x="7" y="0"/>
                    </a:moveTo>
                    <a:lnTo>
                      <a:pt x="7" y="0"/>
                    </a:lnTo>
                    <a:lnTo>
                      <a:pt x="69" y="0"/>
                    </a:lnTo>
                    <a:lnTo>
                      <a:pt x="52" y="140"/>
                    </a:lnTo>
                    <a:lnTo>
                      <a:pt x="51" y="147"/>
                    </a:lnTo>
                    <a:lnTo>
                      <a:pt x="46" y="152"/>
                    </a:lnTo>
                    <a:lnTo>
                      <a:pt x="42" y="156"/>
                    </a:lnTo>
                    <a:lnTo>
                      <a:pt x="37" y="159"/>
                    </a:lnTo>
                    <a:lnTo>
                      <a:pt x="0" y="9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DB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Sḻîdé"/>
              <p:cNvSpPr/>
              <p:nvPr/>
            </p:nvSpPr>
            <p:spPr bwMode="auto">
              <a:xfrm>
                <a:off x="3454401" y="5083175"/>
                <a:ext cx="103188" cy="252413"/>
              </a:xfrm>
              <a:custGeom>
                <a:avLst/>
                <a:gdLst>
                  <a:gd name="T0" fmla="*/ 11113 w 65"/>
                  <a:gd name="T1" fmla="*/ 0 h 159"/>
                  <a:gd name="T2" fmla="*/ 11113 w 65"/>
                  <a:gd name="T3" fmla="*/ 0 h 159"/>
                  <a:gd name="T4" fmla="*/ 103188 w 65"/>
                  <a:gd name="T5" fmla="*/ 0 h 159"/>
                  <a:gd name="T6" fmla="*/ 103188 w 65"/>
                  <a:gd name="T7" fmla="*/ 0 h 159"/>
                  <a:gd name="T8" fmla="*/ 76200 w 65"/>
                  <a:gd name="T9" fmla="*/ 222250 h 159"/>
                  <a:gd name="T10" fmla="*/ 76200 w 65"/>
                  <a:gd name="T11" fmla="*/ 222250 h 159"/>
                  <a:gd name="T12" fmla="*/ 74613 w 65"/>
                  <a:gd name="T13" fmla="*/ 233363 h 159"/>
                  <a:gd name="T14" fmla="*/ 66675 w 65"/>
                  <a:gd name="T15" fmla="*/ 241300 h 159"/>
                  <a:gd name="T16" fmla="*/ 60325 w 65"/>
                  <a:gd name="T17" fmla="*/ 247650 h 159"/>
                  <a:gd name="T18" fmla="*/ 52388 w 65"/>
                  <a:gd name="T19" fmla="*/ 252413 h 159"/>
                  <a:gd name="T20" fmla="*/ 52388 w 65"/>
                  <a:gd name="T21" fmla="*/ 252413 h 159"/>
                  <a:gd name="T22" fmla="*/ 0 w 65"/>
                  <a:gd name="T23" fmla="*/ 146050 h 159"/>
                  <a:gd name="T24" fmla="*/ 0 w 65"/>
                  <a:gd name="T25" fmla="*/ 146050 h 159"/>
                  <a:gd name="T26" fmla="*/ 11113 w 65"/>
                  <a:gd name="T27" fmla="*/ 0 h 159"/>
                  <a:gd name="T28" fmla="*/ 11113 w 6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5" h="159">
                    <a:moveTo>
                      <a:pt x="7" y="0"/>
                    </a:moveTo>
                    <a:lnTo>
                      <a:pt x="7" y="0"/>
                    </a:lnTo>
                    <a:lnTo>
                      <a:pt x="65" y="0"/>
                    </a:lnTo>
                    <a:lnTo>
                      <a:pt x="48" y="140"/>
                    </a:lnTo>
                    <a:lnTo>
                      <a:pt x="47" y="147"/>
                    </a:lnTo>
                    <a:lnTo>
                      <a:pt x="42" y="152"/>
                    </a:lnTo>
                    <a:lnTo>
                      <a:pt x="38" y="156"/>
                    </a:lnTo>
                    <a:lnTo>
                      <a:pt x="33" y="159"/>
                    </a:lnTo>
                    <a:lnTo>
                      <a:pt x="0" y="9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EB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îṣļiḑe"/>
              <p:cNvSpPr/>
              <p:nvPr/>
            </p:nvSpPr>
            <p:spPr bwMode="auto">
              <a:xfrm>
                <a:off x="3462338" y="5083175"/>
                <a:ext cx="95250" cy="252413"/>
              </a:xfrm>
              <a:custGeom>
                <a:avLst/>
                <a:gdLst>
                  <a:gd name="T0" fmla="*/ 9525 w 60"/>
                  <a:gd name="T1" fmla="*/ 0 h 159"/>
                  <a:gd name="T2" fmla="*/ 9525 w 60"/>
                  <a:gd name="T3" fmla="*/ 0 h 159"/>
                  <a:gd name="T4" fmla="*/ 95250 w 60"/>
                  <a:gd name="T5" fmla="*/ 0 h 159"/>
                  <a:gd name="T6" fmla="*/ 95250 w 60"/>
                  <a:gd name="T7" fmla="*/ 0 h 159"/>
                  <a:gd name="T8" fmla="*/ 68263 w 60"/>
                  <a:gd name="T9" fmla="*/ 222250 h 159"/>
                  <a:gd name="T10" fmla="*/ 68263 w 60"/>
                  <a:gd name="T11" fmla="*/ 222250 h 159"/>
                  <a:gd name="T12" fmla="*/ 66675 w 60"/>
                  <a:gd name="T13" fmla="*/ 233363 h 159"/>
                  <a:gd name="T14" fmla="*/ 61913 w 60"/>
                  <a:gd name="T15" fmla="*/ 239713 h 159"/>
                  <a:gd name="T16" fmla="*/ 52388 w 60"/>
                  <a:gd name="T17" fmla="*/ 247650 h 159"/>
                  <a:gd name="T18" fmla="*/ 46038 w 60"/>
                  <a:gd name="T19" fmla="*/ 252413 h 159"/>
                  <a:gd name="T20" fmla="*/ 46038 w 60"/>
                  <a:gd name="T21" fmla="*/ 252413 h 159"/>
                  <a:gd name="T22" fmla="*/ 0 w 60"/>
                  <a:gd name="T23" fmla="*/ 144463 h 159"/>
                  <a:gd name="T24" fmla="*/ 0 w 60"/>
                  <a:gd name="T25" fmla="*/ 144463 h 159"/>
                  <a:gd name="T26" fmla="*/ 9525 w 60"/>
                  <a:gd name="T27" fmla="*/ 0 h 159"/>
                  <a:gd name="T28" fmla="*/ 9525 w 6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0" h="159">
                    <a:moveTo>
                      <a:pt x="6" y="0"/>
                    </a:moveTo>
                    <a:lnTo>
                      <a:pt x="6" y="0"/>
                    </a:lnTo>
                    <a:lnTo>
                      <a:pt x="60" y="0"/>
                    </a:lnTo>
                    <a:lnTo>
                      <a:pt x="43" y="140"/>
                    </a:lnTo>
                    <a:lnTo>
                      <a:pt x="42" y="147"/>
                    </a:lnTo>
                    <a:lnTo>
                      <a:pt x="39" y="151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EBE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šḻïḑê"/>
              <p:cNvSpPr/>
              <p:nvPr/>
            </p:nvSpPr>
            <p:spPr bwMode="auto">
              <a:xfrm>
                <a:off x="3468688" y="5083175"/>
                <a:ext cx="88900" cy="252413"/>
              </a:xfrm>
              <a:custGeom>
                <a:avLst/>
                <a:gdLst>
                  <a:gd name="T0" fmla="*/ 9525 w 56"/>
                  <a:gd name="T1" fmla="*/ 0 h 159"/>
                  <a:gd name="T2" fmla="*/ 9525 w 56"/>
                  <a:gd name="T3" fmla="*/ 0 h 159"/>
                  <a:gd name="T4" fmla="*/ 88900 w 56"/>
                  <a:gd name="T5" fmla="*/ 0 h 159"/>
                  <a:gd name="T6" fmla="*/ 88900 w 56"/>
                  <a:gd name="T7" fmla="*/ 0 h 159"/>
                  <a:gd name="T8" fmla="*/ 61913 w 56"/>
                  <a:gd name="T9" fmla="*/ 222250 h 159"/>
                  <a:gd name="T10" fmla="*/ 61913 w 56"/>
                  <a:gd name="T11" fmla="*/ 222250 h 159"/>
                  <a:gd name="T12" fmla="*/ 60325 w 56"/>
                  <a:gd name="T13" fmla="*/ 233363 h 159"/>
                  <a:gd name="T14" fmla="*/ 55563 w 56"/>
                  <a:gd name="T15" fmla="*/ 239713 h 159"/>
                  <a:gd name="T16" fmla="*/ 46038 w 56"/>
                  <a:gd name="T17" fmla="*/ 247650 h 159"/>
                  <a:gd name="T18" fmla="*/ 39688 w 56"/>
                  <a:gd name="T19" fmla="*/ 252413 h 159"/>
                  <a:gd name="T20" fmla="*/ 39688 w 56"/>
                  <a:gd name="T21" fmla="*/ 252413 h 159"/>
                  <a:gd name="T22" fmla="*/ 0 w 56"/>
                  <a:gd name="T23" fmla="*/ 144463 h 159"/>
                  <a:gd name="T24" fmla="*/ 0 w 56"/>
                  <a:gd name="T25" fmla="*/ 144463 h 159"/>
                  <a:gd name="T26" fmla="*/ 9525 w 56"/>
                  <a:gd name="T27" fmla="*/ 0 h 159"/>
                  <a:gd name="T28" fmla="*/ 9525 w 5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6" h="159">
                    <a:moveTo>
                      <a:pt x="6" y="0"/>
                    </a:moveTo>
                    <a:lnTo>
                      <a:pt x="6" y="0"/>
                    </a:lnTo>
                    <a:lnTo>
                      <a:pt x="56" y="0"/>
                    </a:lnTo>
                    <a:lnTo>
                      <a:pt x="39" y="140"/>
                    </a:lnTo>
                    <a:lnTo>
                      <a:pt x="38" y="147"/>
                    </a:lnTo>
                    <a:lnTo>
                      <a:pt x="35" y="151"/>
                    </a:lnTo>
                    <a:lnTo>
                      <a:pt x="29" y="156"/>
                    </a:lnTo>
                    <a:lnTo>
                      <a:pt x="25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ŝļîḍé"/>
              <p:cNvSpPr/>
              <p:nvPr/>
            </p:nvSpPr>
            <p:spPr bwMode="auto">
              <a:xfrm>
                <a:off x="3471863" y="5083175"/>
                <a:ext cx="85725" cy="252413"/>
              </a:xfrm>
              <a:custGeom>
                <a:avLst/>
                <a:gdLst>
                  <a:gd name="T0" fmla="*/ 11113 w 54"/>
                  <a:gd name="T1" fmla="*/ 0 h 159"/>
                  <a:gd name="T2" fmla="*/ 11113 w 54"/>
                  <a:gd name="T3" fmla="*/ 0 h 159"/>
                  <a:gd name="T4" fmla="*/ 85725 w 54"/>
                  <a:gd name="T5" fmla="*/ 0 h 159"/>
                  <a:gd name="T6" fmla="*/ 85725 w 54"/>
                  <a:gd name="T7" fmla="*/ 0 h 159"/>
                  <a:gd name="T8" fmla="*/ 58738 w 54"/>
                  <a:gd name="T9" fmla="*/ 222250 h 159"/>
                  <a:gd name="T10" fmla="*/ 58738 w 54"/>
                  <a:gd name="T11" fmla="*/ 222250 h 159"/>
                  <a:gd name="T12" fmla="*/ 57150 w 54"/>
                  <a:gd name="T13" fmla="*/ 230188 h 159"/>
                  <a:gd name="T14" fmla="*/ 52388 w 54"/>
                  <a:gd name="T15" fmla="*/ 239713 h 159"/>
                  <a:gd name="T16" fmla="*/ 46038 w 54"/>
                  <a:gd name="T17" fmla="*/ 246063 h 159"/>
                  <a:gd name="T18" fmla="*/ 36513 w 54"/>
                  <a:gd name="T19" fmla="*/ 252413 h 159"/>
                  <a:gd name="T20" fmla="*/ 36513 w 54"/>
                  <a:gd name="T21" fmla="*/ 252413 h 159"/>
                  <a:gd name="T22" fmla="*/ 0 w 54"/>
                  <a:gd name="T23" fmla="*/ 142875 h 159"/>
                  <a:gd name="T24" fmla="*/ 0 w 54"/>
                  <a:gd name="T25" fmla="*/ 142875 h 159"/>
                  <a:gd name="T26" fmla="*/ 11113 w 54"/>
                  <a:gd name="T27" fmla="*/ 0 h 159"/>
                  <a:gd name="T28" fmla="*/ 11113 w 54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4" h="159">
                    <a:moveTo>
                      <a:pt x="7" y="0"/>
                    </a:moveTo>
                    <a:lnTo>
                      <a:pt x="7" y="0"/>
                    </a:lnTo>
                    <a:lnTo>
                      <a:pt x="54" y="0"/>
                    </a:lnTo>
                    <a:lnTo>
                      <a:pt x="37" y="140"/>
                    </a:lnTo>
                    <a:lnTo>
                      <a:pt x="36" y="145"/>
                    </a:lnTo>
                    <a:lnTo>
                      <a:pt x="33" y="151"/>
                    </a:lnTo>
                    <a:lnTo>
                      <a:pt x="29" y="155"/>
                    </a:lnTo>
                    <a:lnTo>
                      <a:pt x="23" y="159"/>
                    </a:lnTo>
                    <a:lnTo>
                      <a:pt x="0" y="9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îṡļîḋè"/>
              <p:cNvSpPr/>
              <p:nvPr/>
            </p:nvSpPr>
            <p:spPr bwMode="auto">
              <a:xfrm>
                <a:off x="3478213" y="5083175"/>
                <a:ext cx="79375" cy="252413"/>
              </a:xfrm>
              <a:custGeom>
                <a:avLst/>
                <a:gdLst>
                  <a:gd name="T0" fmla="*/ 11113 w 50"/>
                  <a:gd name="T1" fmla="*/ 0 h 159"/>
                  <a:gd name="T2" fmla="*/ 11113 w 50"/>
                  <a:gd name="T3" fmla="*/ 0 h 159"/>
                  <a:gd name="T4" fmla="*/ 79375 w 50"/>
                  <a:gd name="T5" fmla="*/ 0 h 159"/>
                  <a:gd name="T6" fmla="*/ 79375 w 50"/>
                  <a:gd name="T7" fmla="*/ 0 h 159"/>
                  <a:gd name="T8" fmla="*/ 52388 w 50"/>
                  <a:gd name="T9" fmla="*/ 222250 h 159"/>
                  <a:gd name="T10" fmla="*/ 52388 w 50"/>
                  <a:gd name="T11" fmla="*/ 222250 h 159"/>
                  <a:gd name="T12" fmla="*/ 50800 w 50"/>
                  <a:gd name="T13" fmla="*/ 230188 h 159"/>
                  <a:gd name="T14" fmla="*/ 46038 w 50"/>
                  <a:gd name="T15" fmla="*/ 239713 h 159"/>
                  <a:gd name="T16" fmla="*/ 39688 w 50"/>
                  <a:gd name="T17" fmla="*/ 246063 h 159"/>
                  <a:gd name="T18" fmla="*/ 30163 w 50"/>
                  <a:gd name="T19" fmla="*/ 252413 h 159"/>
                  <a:gd name="T20" fmla="*/ 30163 w 50"/>
                  <a:gd name="T21" fmla="*/ 252413 h 159"/>
                  <a:gd name="T22" fmla="*/ 0 w 50"/>
                  <a:gd name="T23" fmla="*/ 139700 h 159"/>
                  <a:gd name="T24" fmla="*/ 0 w 50"/>
                  <a:gd name="T25" fmla="*/ 139700 h 159"/>
                  <a:gd name="T26" fmla="*/ 11113 w 50"/>
                  <a:gd name="T27" fmla="*/ 0 h 159"/>
                  <a:gd name="T28" fmla="*/ 11113 w 5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0" h="159">
                    <a:moveTo>
                      <a:pt x="7" y="0"/>
                    </a:moveTo>
                    <a:lnTo>
                      <a:pt x="7" y="0"/>
                    </a:lnTo>
                    <a:lnTo>
                      <a:pt x="50" y="0"/>
                    </a:lnTo>
                    <a:lnTo>
                      <a:pt x="33" y="140"/>
                    </a:lnTo>
                    <a:lnTo>
                      <a:pt x="32" y="145"/>
                    </a:lnTo>
                    <a:lnTo>
                      <a:pt x="29" y="151"/>
                    </a:lnTo>
                    <a:lnTo>
                      <a:pt x="25" y="155"/>
                    </a:lnTo>
                    <a:lnTo>
                      <a:pt x="19" y="159"/>
                    </a:lnTo>
                    <a:lnTo>
                      <a:pt x="0" y="8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C0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ísļíde"/>
              <p:cNvSpPr/>
              <p:nvPr/>
            </p:nvSpPr>
            <p:spPr bwMode="auto">
              <a:xfrm>
                <a:off x="3484563" y="5083175"/>
                <a:ext cx="73025" cy="252413"/>
              </a:xfrm>
              <a:custGeom>
                <a:avLst/>
                <a:gdLst>
                  <a:gd name="T0" fmla="*/ 11113 w 46"/>
                  <a:gd name="T1" fmla="*/ 0 h 159"/>
                  <a:gd name="T2" fmla="*/ 11113 w 46"/>
                  <a:gd name="T3" fmla="*/ 0 h 159"/>
                  <a:gd name="T4" fmla="*/ 73025 w 46"/>
                  <a:gd name="T5" fmla="*/ 0 h 159"/>
                  <a:gd name="T6" fmla="*/ 73025 w 46"/>
                  <a:gd name="T7" fmla="*/ 0 h 159"/>
                  <a:gd name="T8" fmla="*/ 46038 w 46"/>
                  <a:gd name="T9" fmla="*/ 222250 h 159"/>
                  <a:gd name="T10" fmla="*/ 46038 w 46"/>
                  <a:gd name="T11" fmla="*/ 222250 h 159"/>
                  <a:gd name="T12" fmla="*/ 44450 w 46"/>
                  <a:gd name="T13" fmla="*/ 230188 h 159"/>
                  <a:gd name="T14" fmla="*/ 39688 w 46"/>
                  <a:gd name="T15" fmla="*/ 239713 h 159"/>
                  <a:gd name="T16" fmla="*/ 33338 w 46"/>
                  <a:gd name="T17" fmla="*/ 246063 h 159"/>
                  <a:gd name="T18" fmla="*/ 26988 w 46"/>
                  <a:gd name="T19" fmla="*/ 252413 h 159"/>
                  <a:gd name="T20" fmla="*/ 26988 w 46"/>
                  <a:gd name="T21" fmla="*/ 252413 h 159"/>
                  <a:gd name="T22" fmla="*/ 0 w 46"/>
                  <a:gd name="T23" fmla="*/ 138113 h 159"/>
                  <a:gd name="T24" fmla="*/ 0 w 46"/>
                  <a:gd name="T25" fmla="*/ 138113 h 159"/>
                  <a:gd name="T26" fmla="*/ 11113 w 46"/>
                  <a:gd name="T27" fmla="*/ 0 h 159"/>
                  <a:gd name="T28" fmla="*/ 11113 w 4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159">
                    <a:moveTo>
                      <a:pt x="7" y="0"/>
                    </a:moveTo>
                    <a:lnTo>
                      <a:pt x="7" y="0"/>
                    </a:lnTo>
                    <a:lnTo>
                      <a:pt x="46" y="0"/>
                    </a:lnTo>
                    <a:lnTo>
                      <a:pt x="29" y="140"/>
                    </a:lnTo>
                    <a:lnTo>
                      <a:pt x="28" y="145"/>
                    </a:lnTo>
                    <a:lnTo>
                      <a:pt x="25" y="151"/>
                    </a:lnTo>
                    <a:lnTo>
                      <a:pt x="21" y="155"/>
                    </a:lnTo>
                    <a:lnTo>
                      <a:pt x="17" y="159"/>
                    </a:lnTo>
                    <a:lnTo>
                      <a:pt x="0" y="8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ṡľîḋé"/>
              <p:cNvSpPr/>
              <p:nvPr/>
            </p:nvSpPr>
            <p:spPr bwMode="auto">
              <a:xfrm>
                <a:off x="3492501" y="5083175"/>
                <a:ext cx="65088" cy="252413"/>
              </a:xfrm>
              <a:custGeom>
                <a:avLst/>
                <a:gdLst>
                  <a:gd name="T0" fmla="*/ 9525 w 41"/>
                  <a:gd name="T1" fmla="*/ 0 h 159"/>
                  <a:gd name="T2" fmla="*/ 9525 w 41"/>
                  <a:gd name="T3" fmla="*/ 0 h 159"/>
                  <a:gd name="T4" fmla="*/ 65088 w 41"/>
                  <a:gd name="T5" fmla="*/ 0 h 159"/>
                  <a:gd name="T6" fmla="*/ 65088 w 41"/>
                  <a:gd name="T7" fmla="*/ 0 h 159"/>
                  <a:gd name="T8" fmla="*/ 38100 w 41"/>
                  <a:gd name="T9" fmla="*/ 222250 h 159"/>
                  <a:gd name="T10" fmla="*/ 38100 w 41"/>
                  <a:gd name="T11" fmla="*/ 222250 h 159"/>
                  <a:gd name="T12" fmla="*/ 36513 w 41"/>
                  <a:gd name="T13" fmla="*/ 230188 h 159"/>
                  <a:gd name="T14" fmla="*/ 31750 w 41"/>
                  <a:gd name="T15" fmla="*/ 239713 h 159"/>
                  <a:gd name="T16" fmla="*/ 25400 w 41"/>
                  <a:gd name="T17" fmla="*/ 246063 h 159"/>
                  <a:gd name="T18" fmla="*/ 19050 w 41"/>
                  <a:gd name="T19" fmla="*/ 252413 h 159"/>
                  <a:gd name="T20" fmla="*/ 19050 w 41"/>
                  <a:gd name="T21" fmla="*/ 252413 h 159"/>
                  <a:gd name="T22" fmla="*/ 0 w 41"/>
                  <a:gd name="T23" fmla="*/ 136525 h 159"/>
                  <a:gd name="T24" fmla="*/ 0 w 41"/>
                  <a:gd name="T25" fmla="*/ 136525 h 159"/>
                  <a:gd name="T26" fmla="*/ 9525 w 41"/>
                  <a:gd name="T27" fmla="*/ 0 h 159"/>
                  <a:gd name="T28" fmla="*/ 9525 w 41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1" h="159">
                    <a:moveTo>
                      <a:pt x="6" y="0"/>
                    </a:moveTo>
                    <a:lnTo>
                      <a:pt x="6" y="0"/>
                    </a:lnTo>
                    <a:lnTo>
                      <a:pt x="41" y="0"/>
                    </a:lnTo>
                    <a:lnTo>
                      <a:pt x="24" y="140"/>
                    </a:lnTo>
                    <a:lnTo>
                      <a:pt x="23" y="145"/>
                    </a:lnTo>
                    <a:lnTo>
                      <a:pt x="20" y="151"/>
                    </a:lnTo>
                    <a:lnTo>
                      <a:pt x="16" y="155"/>
                    </a:lnTo>
                    <a:lnTo>
                      <a:pt x="12" y="159"/>
                    </a:lnTo>
                    <a:lnTo>
                      <a:pt x="0" y="8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ïsľîdê"/>
              <p:cNvSpPr/>
              <p:nvPr/>
            </p:nvSpPr>
            <p:spPr bwMode="auto">
              <a:xfrm>
                <a:off x="3495676" y="5083175"/>
                <a:ext cx="61913" cy="252413"/>
              </a:xfrm>
              <a:custGeom>
                <a:avLst/>
                <a:gdLst>
                  <a:gd name="T0" fmla="*/ 12700 w 39"/>
                  <a:gd name="T1" fmla="*/ 0 h 159"/>
                  <a:gd name="T2" fmla="*/ 12700 w 39"/>
                  <a:gd name="T3" fmla="*/ 0 h 159"/>
                  <a:gd name="T4" fmla="*/ 61913 w 39"/>
                  <a:gd name="T5" fmla="*/ 0 h 159"/>
                  <a:gd name="T6" fmla="*/ 61913 w 39"/>
                  <a:gd name="T7" fmla="*/ 0 h 159"/>
                  <a:gd name="T8" fmla="*/ 34925 w 39"/>
                  <a:gd name="T9" fmla="*/ 222250 h 159"/>
                  <a:gd name="T10" fmla="*/ 34925 w 39"/>
                  <a:gd name="T11" fmla="*/ 222250 h 159"/>
                  <a:gd name="T12" fmla="*/ 33338 w 39"/>
                  <a:gd name="T13" fmla="*/ 230188 h 159"/>
                  <a:gd name="T14" fmla="*/ 28575 w 39"/>
                  <a:gd name="T15" fmla="*/ 239713 h 159"/>
                  <a:gd name="T16" fmla="*/ 22225 w 39"/>
                  <a:gd name="T17" fmla="*/ 246063 h 159"/>
                  <a:gd name="T18" fmla="*/ 15875 w 39"/>
                  <a:gd name="T19" fmla="*/ 252413 h 159"/>
                  <a:gd name="T20" fmla="*/ 15875 w 39"/>
                  <a:gd name="T21" fmla="*/ 252413 h 159"/>
                  <a:gd name="T22" fmla="*/ 0 w 39"/>
                  <a:gd name="T23" fmla="*/ 133350 h 159"/>
                  <a:gd name="T24" fmla="*/ 0 w 39"/>
                  <a:gd name="T25" fmla="*/ 133350 h 159"/>
                  <a:gd name="T26" fmla="*/ 12700 w 39"/>
                  <a:gd name="T27" fmla="*/ 0 h 159"/>
                  <a:gd name="T28" fmla="*/ 12700 w 3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9" h="159">
                    <a:moveTo>
                      <a:pt x="8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22" y="140"/>
                    </a:lnTo>
                    <a:lnTo>
                      <a:pt x="21" y="145"/>
                    </a:lnTo>
                    <a:lnTo>
                      <a:pt x="18" y="151"/>
                    </a:lnTo>
                    <a:lnTo>
                      <a:pt x="14" y="155"/>
                    </a:lnTo>
                    <a:lnTo>
                      <a:pt x="10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2C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ṣḻíḋe"/>
              <p:cNvSpPr/>
              <p:nvPr/>
            </p:nvSpPr>
            <p:spPr bwMode="auto">
              <a:xfrm>
                <a:off x="3502026" y="5083175"/>
                <a:ext cx="55563" cy="252413"/>
              </a:xfrm>
              <a:custGeom>
                <a:avLst/>
                <a:gdLst>
                  <a:gd name="T0" fmla="*/ 12700 w 35"/>
                  <a:gd name="T1" fmla="*/ 0 h 159"/>
                  <a:gd name="T2" fmla="*/ 12700 w 35"/>
                  <a:gd name="T3" fmla="*/ 0 h 159"/>
                  <a:gd name="T4" fmla="*/ 55563 w 35"/>
                  <a:gd name="T5" fmla="*/ 0 h 159"/>
                  <a:gd name="T6" fmla="*/ 55563 w 35"/>
                  <a:gd name="T7" fmla="*/ 0 h 159"/>
                  <a:gd name="T8" fmla="*/ 28575 w 35"/>
                  <a:gd name="T9" fmla="*/ 222250 h 159"/>
                  <a:gd name="T10" fmla="*/ 28575 w 35"/>
                  <a:gd name="T11" fmla="*/ 222250 h 159"/>
                  <a:gd name="T12" fmla="*/ 26988 w 35"/>
                  <a:gd name="T13" fmla="*/ 230188 h 159"/>
                  <a:gd name="T14" fmla="*/ 22225 w 35"/>
                  <a:gd name="T15" fmla="*/ 239713 h 159"/>
                  <a:gd name="T16" fmla="*/ 17463 w 35"/>
                  <a:gd name="T17" fmla="*/ 246063 h 159"/>
                  <a:gd name="T18" fmla="*/ 11113 w 35"/>
                  <a:gd name="T19" fmla="*/ 252413 h 159"/>
                  <a:gd name="T20" fmla="*/ 11113 w 35"/>
                  <a:gd name="T21" fmla="*/ 252413 h 159"/>
                  <a:gd name="T22" fmla="*/ 0 w 35"/>
                  <a:gd name="T23" fmla="*/ 133350 h 159"/>
                  <a:gd name="T24" fmla="*/ 0 w 35"/>
                  <a:gd name="T25" fmla="*/ 133350 h 159"/>
                  <a:gd name="T26" fmla="*/ 12700 w 35"/>
                  <a:gd name="T27" fmla="*/ 0 h 159"/>
                  <a:gd name="T28" fmla="*/ 12700 w 3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5" h="159">
                    <a:moveTo>
                      <a:pt x="8" y="0"/>
                    </a:moveTo>
                    <a:lnTo>
                      <a:pt x="8" y="0"/>
                    </a:lnTo>
                    <a:lnTo>
                      <a:pt x="35" y="0"/>
                    </a:lnTo>
                    <a:lnTo>
                      <a:pt x="18" y="140"/>
                    </a:lnTo>
                    <a:lnTo>
                      <a:pt x="17" y="145"/>
                    </a:lnTo>
                    <a:lnTo>
                      <a:pt x="14" y="151"/>
                    </a:lnTo>
                    <a:lnTo>
                      <a:pt x="11" y="155"/>
                    </a:lnTo>
                    <a:lnTo>
                      <a:pt x="7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3C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ïšļiďé"/>
              <p:cNvSpPr/>
              <p:nvPr/>
            </p:nvSpPr>
            <p:spPr bwMode="auto">
              <a:xfrm>
                <a:off x="3508376" y="5083175"/>
                <a:ext cx="49213" cy="249238"/>
              </a:xfrm>
              <a:custGeom>
                <a:avLst/>
                <a:gdLst>
                  <a:gd name="T0" fmla="*/ 11113 w 31"/>
                  <a:gd name="T1" fmla="*/ 0 h 157"/>
                  <a:gd name="T2" fmla="*/ 11113 w 31"/>
                  <a:gd name="T3" fmla="*/ 0 h 157"/>
                  <a:gd name="T4" fmla="*/ 49213 w 31"/>
                  <a:gd name="T5" fmla="*/ 0 h 157"/>
                  <a:gd name="T6" fmla="*/ 49213 w 31"/>
                  <a:gd name="T7" fmla="*/ 0 h 157"/>
                  <a:gd name="T8" fmla="*/ 22225 w 31"/>
                  <a:gd name="T9" fmla="*/ 222250 h 157"/>
                  <a:gd name="T10" fmla="*/ 22225 w 31"/>
                  <a:gd name="T11" fmla="*/ 222250 h 157"/>
                  <a:gd name="T12" fmla="*/ 20638 w 31"/>
                  <a:gd name="T13" fmla="*/ 230188 h 157"/>
                  <a:gd name="T14" fmla="*/ 15875 w 31"/>
                  <a:gd name="T15" fmla="*/ 239713 h 157"/>
                  <a:gd name="T16" fmla="*/ 11113 w 31"/>
                  <a:gd name="T17" fmla="*/ 246063 h 157"/>
                  <a:gd name="T18" fmla="*/ 4763 w 31"/>
                  <a:gd name="T19" fmla="*/ 249238 h 157"/>
                  <a:gd name="T20" fmla="*/ 4763 w 31"/>
                  <a:gd name="T21" fmla="*/ 249238 h 157"/>
                  <a:gd name="T22" fmla="*/ 0 w 31"/>
                  <a:gd name="T23" fmla="*/ 131763 h 157"/>
                  <a:gd name="T24" fmla="*/ 0 w 31"/>
                  <a:gd name="T25" fmla="*/ 131763 h 157"/>
                  <a:gd name="T26" fmla="*/ 11113 w 31"/>
                  <a:gd name="T27" fmla="*/ 0 h 157"/>
                  <a:gd name="T28" fmla="*/ 11113 w 31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1" h="157">
                    <a:moveTo>
                      <a:pt x="7" y="0"/>
                    </a:moveTo>
                    <a:lnTo>
                      <a:pt x="7" y="0"/>
                    </a:lnTo>
                    <a:lnTo>
                      <a:pt x="31" y="0"/>
                    </a:lnTo>
                    <a:lnTo>
                      <a:pt x="14" y="140"/>
                    </a:lnTo>
                    <a:lnTo>
                      <a:pt x="13" y="145"/>
                    </a:lnTo>
                    <a:lnTo>
                      <a:pt x="10" y="151"/>
                    </a:lnTo>
                    <a:lnTo>
                      <a:pt x="7" y="155"/>
                    </a:lnTo>
                    <a:lnTo>
                      <a:pt x="3" y="157"/>
                    </a:lnTo>
                    <a:lnTo>
                      <a:pt x="0" y="8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Slíḓè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2700 w 28"/>
                  <a:gd name="T1" fmla="*/ 0 h 157"/>
                  <a:gd name="T2" fmla="*/ 12700 w 28"/>
                  <a:gd name="T3" fmla="*/ 0 h 157"/>
                  <a:gd name="T4" fmla="*/ 44450 w 28"/>
                  <a:gd name="T5" fmla="*/ 0 h 157"/>
                  <a:gd name="T6" fmla="*/ 44450 w 28"/>
                  <a:gd name="T7" fmla="*/ 0 h 157"/>
                  <a:gd name="T8" fmla="*/ 17463 w 28"/>
                  <a:gd name="T9" fmla="*/ 222250 h 157"/>
                  <a:gd name="T10" fmla="*/ 17463 w 28"/>
                  <a:gd name="T11" fmla="*/ 222250 h 157"/>
                  <a:gd name="T12" fmla="*/ 15875 w 28"/>
                  <a:gd name="T13" fmla="*/ 230188 h 157"/>
                  <a:gd name="T14" fmla="*/ 11113 w 28"/>
                  <a:gd name="T15" fmla="*/ 239713 h 157"/>
                  <a:gd name="T16" fmla="*/ 6350 w 28"/>
                  <a:gd name="T17" fmla="*/ 246063 h 157"/>
                  <a:gd name="T18" fmla="*/ 0 w 28"/>
                  <a:gd name="T19" fmla="*/ 249238 h 157"/>
                  <a:gd name="T20" fmla="*/ 0 w 28"/>
                  <a:gd name="T21" fmla="*/ 249238 h 157"/>
                  <a:gd name="T22" fmla="*/ 1588 w 28"/>
                  <a:gd name="T23" fmla="*/ 130175 h 157"/>
                  <a:gd name="T24" fmla="*/ 1588 w 28"/>
                  <a:gd name="T25" fmla="*/ 130175 h 157"/>
                  <a:gd name="T26" fmla="*/ 12700 w 28"/>
                  <a:gd name="T27" fmla="*/ 0 h 157"/>
                  <a:gd name="T28" fmla="*/ 12700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8" y="0"/>
                    </a:moveTo>
                    <a:lnTo>
                      <a:pt x="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7" y="151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1" y="8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íṡḷïḓe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9050 w 28"/>
                  <a:gd name="T1" fmla="*/ 0 h 157"/>
                  <a:gd name="T2" fmla="*/ 19050 w 28"/>
                  <a:gd name="T3" fmla="*/ 0 h 157"/>
                  <a:gd name="T4" fmla="*/ 44450 w 28"/>
                  <a:gd name="T5" fmla="*/ 0 h 157"/>
                  <a:gd name="T6" fmla="*/ 44450 w 28"/>
                  <a:gd name="T7" fmla="*/ 0 h 157"/>
                  <a:gd name="T8" fmla="*/ 17463 w 28"/>
                  <a:gd name="T9" fmla="*/ 222250 h 157"/>
                  <a:gd name="T10" fmla="*/ 17463 w 28"/>
                  <a:gd name="T11" fmla="*/ 222250 h 157"/>
                  <a:gd name="T12" fmla="*/ 15875 w 28"/>
                  <a:gd name="T13" fmla="*/ 230188 h 157"/>
                  <a:gd name="T14" fmla="*/ 12700 w 28"/>
                  <a:gd name="T15" fmla="*/ 236538 h 157"/>
                  <a:gd name="T16" fmla="*/ 6350 w 28"/>
                  <a:gd name="T17" fmla="*/ 246063 h 157"/>
                  <a:gd name="T18" fmla="*/ 0 w 28"/>
                  <a:gd name="T19" fmla="*/ 249238 h 157"/>
                  <a:gd name="T20" fmla="*/ 0 w 28"/>
                  <a:gd name="T21" fmla="*/ 249238 h 157"/>
                  <a:gd name="T22" fmla="*/ 7938 w 28"/>
                  <a:gd name="T23" fmla="*/ 127000 h 157"/>
                  <a:gd name="T24" fmla="*/ 7938 w 28"/>
                  <a:gd name="T25" fmla="*/ 127000 h 157"/>
                  <a:gd name="T26" fmla="*/ 19050 w 28"/>
                  <a:gd name="T27" fmla="*/ 0 h 157"/>
                  <a:gd name="T28" fmla="*/ 19050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12" y="0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9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5" y="8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$ľïḓè"/>
              <p:cNvSpPr/>
              <p:nvPr/>
            </p:nvSpPr>
            <p:spPr bwMode="auto">
              <a:xfrm>
                <a:off x="3514726" y="5083175"/>
                <a:ext cx="42863" cy="249238"/>
              </a:xfrm>
              <a:custGeom>
                <a:avLst/>
                <a:gdLst>
                  <a:gd name="T0" fmla="*/ 23813 w 27"/>
                  <a:gd name="T1" fmla="*/ 0 h 157"/>
                  <a:gd name="T2" fmla="*/ 42863 w 27"/>
                  <a:gd name="T3" fmla="*/ 0 h 157"/>
                  <a:gd name="T4" fmla="*/ 15875 w 27"/>
                  <a:gd name="T5" fmla="*/ 222250 h 157"/>
                  <a:gd name="T6" fmla="*/ 15875 w 27"/>
                  <a:gd name="T7" fmla="*/ 222250 h 157"/>
                  <a:gd name="T8" fmla="*/ 14288 w 27"/>
                  <a:gd name="T9" fmla="*/ 230188 h 157"/>
                  <a:gd name="T10" fmla="*/ 11113 w 27"/>
                  <a:gd name="T11" fmla="*/ 236538 h 157"/>
                  <a:gd name="T12" fmla="*/ 4763 w 27"/>
                  <a:gd name="T13" fmla="*/ 242888 h 157"/>
                  <a:gd name="T14" fmla="*/ 0 w 27"/>
                  <a:gd name="T15" fmla="*/ 249238 h 157"/>
                  <a:gd name="T16" fmla="*/ 23813 w 27"/>
                  <a:gd name="T17" fmla="*/ 0 h 1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" h="157">
                    <a:moveTo>
                      <a:pt x="15" y="0"/>
                    </a:moveTo>
                    <a:lnTo>
                      <a:pt x="27" y="0"/>
                    </a:lnTo>
                    <a:lnTo>
                      <a:pt x="10" y="140"/>
                    </a:lnTo>
                    <a:lnTo>
                      <a:pt x="9" y="145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işlîḍé"/>
              <p:cNvSpPr/>
              <p:nvPr/>
            </p:nvSpPr>
            <p:spPr bwMode="auto">
              <a:xfrm>
                <a:off x="2687638" y="4930775"/>
                <a:ext cx="47625" cy="55563"/>
              </a:xfrm>
              <a:custGeom>
                <a:avLst/>
                <a:gdLst>
                  <a:gd name="T0" fmla="*/ 47625 w 30"/>
                  <a:gd name="T1" fmla="*/ 3175 h 35"/>
                  <a:gd name="T2" fmla="*/ 47625 w 30"/>
                  <a:gd name="T3" fmla="*/ 3175 h 35"/>
                  <a:gd name="T4" fmla="*/ 42863 w 30"/>
                  <a:gd name="T5" fmla="*/ 22225 h 35"/>
                  <a:gd name="T6" fmla="*/ 36513 w 30"/>
                  <a:gd name="T7" fmla="*/ 47625 h 35"/>
                  <a:gd name="T8" fmla="*/ 36513 w 30"/>
                  <a:gd name="T9" fmla="*/ 47625 h 35"/>
                  <a:gd name="T10" fmla="*/ 31750 w 30"/>
                  <a:gd name="T11" fmla="*/ 53975 h 35"/>
                  <a:gd name="T12" fmla="*/ 30163 w 30"/>
                  <a:gd name="T13" fmla="*/ 55563 h 35"/>
                  <a:gd name="T14" fmla="*/ 25400 w 30"/>
                  <a:gd name="T15" fmla="*/ 53975 h 35"/>
                  <a:gd name="T16" fmla="*/ 22225 w 30"/>
                  <a:gd name="T17" fmla="*/ 49213 h 35"/>
                  <a:gd name="T18" fmla="*/ 17463 w 30"/>
                  <a:gd name="T19" fmla="*/ 41275 h 35"/>
                  <a:gd name="T20" fmla="*/ 0 w 30"/>
                  <a:gd name="T21" fmla="*/ 11113 h 35"/>
                  <a:gd name="T22" fmla="*/ 0 w 30"/>
                  <a:gd name="T23" fmla="*/ 11113 h 35"/>
                  <a:gd name="T24" fmla="*/ 4763 w 30"/>
                  <a:gd name="T25" fmla="*/ 9525 h 35"/>
                  <a:gd name="T26" fmla="*/ 12700 w 30"/>
                  <a:gd name="T27" fmla="*/ 3175 h 35"/>
                  <a:gd name="T28" fmla="*/ 19050 w 30"/>
                  <a:gd name="T29" fmla="*/ 0 h 35"/>
                  <a:gd name="T30" fmla="*/ 28575 w 30"/>
                  <a:gd name="T31" fmla="*/ 0 h 35"/>
                  <a:gd name="T32" fmla="*/ 36513 w 30"/>
                  <a:gd name="T33" fmla="*/ 0 h 35"/>
                  <a:gd name="T34" fmla="*/ 47625 w 30"/>
                  <a:gd name="T35" fmla="*/ 3175 h 35"/>
                  <a:gd name="T36" fmla="*/ 47625 w 30"/>
                  <a:gd name="T37" fmla="*/ 3175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" h="35">
                    <a:moveTo>
                      <a:pt x="30" y="2"/>
                    </a:moveTo>
                    <a:lnTo>
                      <a:pt x="30" y="2"/>
                    </a:lnTo>
                    <a:lnTo>
                      <a:pt x="27" y="14"/>
                    </a:lnTo>
                    <a:lnTo>
                      <a:pt x="23" y="30"/>
                    </a:lnTo>
                    <a:lnTo>
                      <a:pt x="20" y="34"/>
                    </a:lnTo>
                    <a:lnTo>
                      <a:pt x="19" y="35"/>
                    </a:lnTo>
                    <a:lnTo>
                      <a:pt x="16" y="34"/>
                    </a:lnTo>
                    <a:lnTo>
                      <a:pt x="14" y="31"/>
                    </a:lnTo>
                    <a:lnTo>
                      <a:pt x="11" y="26"/>
                    </a:lnTo>
                    <a:lnTo>
                      <a:pt x="0" y="7"/>
                    </a:lnTo>
                    <a:lnTo>
                      <a:pt x="3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0" y="2"/>
                    </a:lnTo>
                    <a:close/>
                  </a:path>
                </a:pathLst>
              </a:custGeom>
              <a:solidFill>
                <a:srgbClr val="F24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ïṣlíḋe"/>
            <p:cNvGrpSpPr/>
            <p:nvPr/>
          </p:nvGrpSpPr>
          <p:grpSpPr>
            <a:xfrm>
              <a:off x="5856452" y="4142723"/>
              <a:ext cx="183605" cy="543645"/>
              <a:chOff x="2555876" y="4340225"/>
              <a:chExt cx="203200" cy="60166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09" name="íşḻíḑe"/>
              <p:cNvSpPr/>
              <p:nvPr/>
            </p:nvSpPr>
            <p:spPr bwMode="auto">
              <a:xfrm>
                <a:off x="2582863" y="4424363"/>
                <a:ext cx="176213" cy="517525"/>
              </a:xfrm>
              <a:custGeom>
                <a:avLst/>
                <a:gdLst>
                  <a:gd name="T0" fmla="*/ 35 w 111"/>
                  <a:gd name="T1" fmla="*/ 266 h 326"/>
                  <a:gd name="T2" fmla="*/ 66 w 111"/>
                  <a:gd name="T3" fmla="*/ 326 h 326"/>
                  <a:gd name="T4" fmla="*/ 94 w 111"/>
                  <a:gd name="T5" fmla="*/ 322 h 326"/>
                  <a:gd name="T6" fmla="*/ 111 w 111"/>
                  <a:gd name="T7" fmla="*/ 256 h 326"/>
                  <a:gd name="T8" fmla="*/ 76 w 111"/>
                  <a:gd name="T9" fmla="*/ 0 h 326"/>
                  <a:gd name="T10" fmla="*/ 0 w 111"/>
                  <a:gd name="T11" fmla="*/ 11 h 326"/>
                  <a:gd name="T12" fmla="*/ 35 w 111"/>
                  <a:gd name="T13" fmla="*/ 26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326">
                    <a:moveTo>
                      <a:pt x="35" y="266"/>
                    </a:moveTo>
                    <a:lnTo>
                      <a:pt x="66" y="326"/>
                    </a:lnTo>
                    <a:lnTo>
                      <a:pt x="94" y="322"/>
                    </a:lnTo>
                    <a:lnTo>
                      <a:pt x="111" y="256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35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Sľïḑe"/>
              <p:cNvSpPr/>
              <p:nvPr/>
            </p:nvSpPr>
            <p:spPr bwMode="auto">
              <a:xfrm>
                <a:off x="2576513" y="4340225"/>
                <a:ext cx="127000" cy="146050"/>
              </a:xfrm>
              <a:custGeom>
                <a:avLst/>
                <a:gdLst>
                  <a:gd name="T0" fmla="*/ 4 w 80"/>
                  <a:gd name="T1" fmla="*/ 59 h 92"/>
                  <a:gd name="T2" fmla="*/ 4 w 80"/>
                  <a:gd name="T3" fmla="*/ 59 h 92"/>
                  <a:gd name="T4" fmla="*/ 5 w 80"/>
                  <a:gd name="T5" fmla="*/ 66 h 92"/>
                  <a:gd name="T6" fmla="*/ 9 w 80"/>
                  <a:gd name="T7" fmla="*/ 73 h 92"/>
                  <a:gd name="T8" fmla="*/ 13 w 80"/>
                  <a:gd name="T9" fmla="*/ 80 h 92"/>
                  <a:gd name="T10" fmla="*/ 19 w 80"/>
                  <a:gd name="T11" fmla="*/ 84 h 92"/>
                  <a:gd name="T12" fmla="*/ 24 w 80"/>
                  <a:gd name="T13" fmla="*/ 88 h 92"/>
                  <a:gd name="T14" fmla="*/ 31 w 80"/>
                  <a:gd name="T15" fmla="*/ 91 h 92"/>
                  <a:gd name="T16" fmla="*/ 39 w 80"/>
                  <a:gd name="T17" fmla="*/ 92 h 92"/>
                  <a:gd name="T18" fmla="*/ 46 w 80"/>
                  <a:gd name="T19" fmla="*/ 92 h 92"/>
                  <a:gd name="T20" fmla="*/ 47 w 80"/>
                  <a:gd name="T21" fmla="*/ 92 h 92"/>
                  <a:gd name="T22" fmla="*/ 47 w 80"/>
                  <a:gd name="T23" fmla="*/ 92 h 92"/>
                  <a:gd name="T24" fmla="*/ 55 w 80"/>
                  <a:gd name="T25" fmla="*/ 89 h 92"/>
                  <a:gd name="T26" fmla="*/ 62 w 80"/>
                  <a:gd name="T27" fmla="*/ 87 h 92"/>
                  <a:gd name="T28" fmla="*/ 67 w 80"/>
                  <a:gd name="T29" fmla="*/ 82 h 92"/>
                  <a:gd name="T30" fmla="*/ 71 w 80"/>
                  <a:gd name="T31" fmla="*/ 77 h 92"/>
                  <a:gd name="T32" fmla="*/ 75 w 80"/>
                  <a:gd name="T33" fmla="*/ 70 h 92"/>
                  <a:gd name="T34" fmla="*/ 78 w 80"/>
                  <a:gd name="T35" fmla="*/ 64 h 92"/>
                  <a:gd name="T36" fmla="*/ 80 w 80"/>
                  <a:gd name="T37" fmla="*/ 57 h 92"/>
                  <a:gd name="T38" fmla="*/ 80 w 80"/>
                  <a:gd name="T39" fmla="*/ 49 h 92"/>
                  <a:gd name="T40" fmla="*/ 75 w 80"/>
                  <a:gd name="T41" fmla="*/ 15 h 92"/>
                  <a:gd name="T42" fmla="*/ 75 w 80"/>
                  <a:gd name="T43" fmla="*/ 15 h 92"/>
                  <a:gd name="T44" fmla="*/ 73 w 80"/>
                  <a:gd name="T45" fmla="*/ 8 h 92"/>
                  <a:gd name="T46" fmla="*/ 70 w 80"/>
                  <a:gd name="T47" fmla="*/ 4 h 92"/>
                  <a:gd name="T48" fmla="*/ 66 w 80"/>
                  <a:gd name="T49" fmla="*/ 1 h 92"/>
                  <a:gd name="T50" fmla="*/ 62 w 80"/>
                  <a:gd name="T51" fmla="*/ 0 h 92"/>
                  <a:gd name="T52" fmla="*/ 50 w 80"/>
                  <a:gd name="T53" fmla="*/ 1 h 92"/>
                  <a:gd name="T54" fmla="*/ 35 w 80"/>
                  <a:gd name="T55" fmla="*/ 3 h 92"/>
                  <a:gd name="T56" fmla="*/ 35 w 80"/>
                  <a:gd name="T57" fmla="*/ 3 h 92"/>
                  <a:gd name="T58" fmla="*/ 35 w 80"/>
                  <a:gd name="T59" fmla="*/ 3 h 92"/>
                  <a:gd name="T60" fmla="*/ 20 w 80"/>
                  <a:gd name="T61" fmla="*/ 5 h 92"/>
                  <a:gd name="T62" fmla="*/ 8 w 80"/>
                  <a:gd name="T63" fmla="*/ 7 h 92"/>
                  <a:gd name="T64" fmla="*/ 4 w 80"/>
                  <a:gd name="T65" fmla="*/ 9 h 92"/>
                  <a:gd name="T66" fmla="*/ 1 w 80"/>
                  <a:gd name="T67" fmla="*/ 13 h 92"/>
                  <a:gd name="T68" fmla="*/ 0 w 80"/>
                  <a:gd name="T69" fmla="*/ 17 h 92"/>
                  <a:gd name="T70" fmla="*/ 0 w 80"/>
                  <a:gd name="T71" fmla="*/ 24 h 92"/>
                  <a:gd name="T72" fmla="*/ 4 w 80"/>
                  <a:gd name="T73" fmla="*/ 5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2">
                    <a:moveTo>
                      <a:pt x="4" y="59"/>
                    </a:moveTo>
                    <a:lnTo>
                      <a:pt x="4" y="59"/>
                    </a:lnTo>
                    <a:lnTo>
                      <a:pt x="5" y="66"/>
                    </a:lnTo>
                    <a:lnTo>
                      <a:pt x="9" y="73"/>
                    </a:lnTo>
                    <a:lnTo>
                      <a:pt x="13" y="80"/>
                    </a:lnTo>
                    <a:lnTo>
                      <a:pt x="19" y="84"/>
                    </a:lnTo>
                    <a:lnTo>
                      <a:pt x="24" y="88"/>
                    </a:lnTo>
                    <a:lnTo>
                      <a:pt x="31" y="91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47" y="92"/>
                    </a:lnTo>
                    <a:lnTo>
                      <a:pt x="47" y="92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67" y="82"/>
                    </a:lnTo>
                    <a:lnTo>
                      <a:pt x="71" y="77"/>
                    </a:lnTo>
                    <a:lnTo>
                      <a:pt x="75" y="70"/>
                    </a:lnTo>
                    <a:lnTo>
                      <a:pt x="78" y="64"/>
                    </a:lnTo>
                    <a:lnTo>
                      <a:pt x="80" y="57"/>
                    </a:lnTo>
                    <a:lnTo>
                      <a:pt x="80" y="49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73" y="8"/>
                    </a:lnTo>
                    <a:lnTo>
                      <a:pt x="70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20" y="5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4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ṣlïḋé"/>
              <p:cNvSpPr/>
              <p:nvPr/>
            </p:nvSpPr>
            <p:spPr bwMode="auto">
              <a:xfrm>
                <a:off x="2571751" y="4389438"/>
                <a:ext cx="150813" cy="144463"/>
              </a:xfrm>
              <a:custGeom>
                <a:avLst/>
                <a:gdLst>
                  <a:gd name="T0" fmla="*/ 11 w 95"/>
                  <a:gd name="T1" fmla="*/ 91 h 91"/>
                  <a:gd name="T2" fmla="*/ 95 w 95"/>
                  <a:gd name="T3" fmla="*/ 80 h 91"/>
                  <a:gd name="T4" fmla="*/ 84 w 95"/>
                  <a:gd name="T5" fmla="*/ 0 h 91"/>
                  <a:gd name="T6" fmla="*/ 0 w 95"/>
                  <a:gd name="T7" fmla="*/ 11 h 91"/>
                  <a:gd name="T8" fmla="*/ 11 w 95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1">
                    <a:moveTo>
                      <a:pt x="11" y="91"/>
                    </a:moveTo>
                    <a:lnTo>
                      <a:pt x="95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śḻîďê"/>
              <p:cNvSpPr/>
              <p:nvPr/>
            </p:nvSpPr>
            <p:spPr bwMode="auto">
              <a:xfrm>
                <a:off x="2555876" y="4430713"/>
                <a:ext cx="44450" cy="260350"/>
              </a:xfrm>
              <a:custGeom>
                <a:avLst/>
                <a:gdLst>
                  <a:gd name="T0" fmla="*/ 21 w 28"/>
                  <a:gd name="T1" fmla="*/ 0 h 164"/>
                  <a:gd name="T2" fmla="*/ 21 w 28"/>
                  <a:gd name="T3" fmla="*/ 0 h 164"/>
                  <a:gd name="T4" fmla="*/ 11 w 28"/>
                  <a:gd name="T5" fmla="*/ 7 h 164"/>
                  <a:gd name="T6" fmla="*/ 5 w 28"/>
                  <a:gd name="T7" fmla="*/ 13 h 164"/>
                  <a:gd name="T8" fmla="*/ 2 w 28"/>
                  <a:gd name="T9" fmla="*/ 17 h 164"/>
                  <a:gd name="T10" fmla="*/ 0 w 28"/>
                  <a:gd name="T11" fmla="*/ 20 h 164"/>
                  <a:gd name="T12" fmla="*/ 0 w 28"/>
                  <a:gd name="T13" fmla="*/ 20 h 164"/>
                  <a:gd name="T14" fmla="*/ 3 w 28"/>
                  <a:gd name="T15" fmla="*/ 44 h 164"/>
                  <a:gd name="T16" fmla="*/ 9 w 28"/>
                  <a:gd name="T17" fmla="*/ 90 h 164"/>
                  <a:gd name="T18" fmla="*/ 18 w 28"/>
                  <a:gd name="T19" fmla="*/ 154 h 164"/>
                  <a:gd name="T20" fmla="*/ 18 w 28"/>
                  <a:gd name="T21" fmla="*/ 154 h 164"/>
                  <a:gd name="T22" fmla="*/ 17 w 28"/>
                  <a:gd name="T23" fmla="*/ 155 h 164"/>
                  <a:gd name="T24" fmla="*/ 18 w 28"/>
                  <a:gd name="T25" fmla="*/ 160 h 164"/>
                  <a:gd name="T26" fmla="*/ 19 w 28"/>
                  <a:gd name="T27" fmla="*/ 161 h 164"/>
                  <a:gd name="T28" fmla="*/ 21 w 28"/>
                  <a:gd name="T29" fmla="*/ 162 h 164"/>
                  <a:gd name="T30" fmla="*/ 23 w 28"/>
                  <a:gd name="T31" fmla="*/ 164 h 164"/>
                  <a:gd name="T32" fmla="*/ 28 w 28"/>
                  <a:gd name="T33" fmla="*/ 164 h 164"/>
                  <a:gd name="T34" fmla="*/ 13 w 28"/>
                  <a:gd name="T35" fmla="*/ 58 h 164"/>
                  <a:gd name="T36" fmla="*/ 19 w 28"/>
                  <a:gd name="T37" fmla="*/ 44 h 164"/>
                  <a:gd name="T38" fmla="*/ 21 w 28"/>
                  <a:gd name="T39" fmla="*/ 0 h 164"/>
                  <a:gd name="T40" fmla="*/ 21 w 28"/>
                  <a:gd name="T4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64">
                    <a:moveTo>
                      <a:pt x="21" y="0"/>
                    </a:moveTo>
                    <a:lnTo>
                      <a:pt x="21" y="0"/>
                    </a:lnTo>
                    <a:lnTo>
                      <a:pt x="11" y="7"/>
                    </a:lnTo>
                    <a:lnTo>
                      <a:pt x="5" y="13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" y="44"/>
                    </a:lnTo>
                    <a:lnTo>
                      <a:pt x="9" y="90"/>
                    </a:lnTo>
                    <a:lnTo>
                      <a:pt x="18" y="154"/>
                    </a:lnTo>
                    <a:lnTo>
                      <a:pt x="18" y="154"/>
                    </a:lnTo>
                    <a:lnTo>
                      <a:pt x="17" y="155"/>
                    </a:lnTo>
                    <a:lnTo>
                      <a:pt x="18" y="160"/>
                    </a:lnTo>
                    <a:lnTo>
                      <a:pt x="19" y="161"/>
                    </a:lnTo>
                    <a:lnTo>
                      <a:pt x="21" y="162"/>
                    </a:lnTo>
                    <a:lnTo>
                      <a:pt x="23" y="164"/>
                    </a:lnTo>
                    <a:lnTo>
                      <a:pt x="28" y="164"/>
                    </a:lnTo>
                    <a:lnTo>
                      <a:pt x="13" y="58"/>
                    </a:lnTo>
                    <a:lnTo>
                      <a:pt x="19" y="44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şlidê"/>
            <p:cNvGrpSpPr/>
            <p:nvPr/>
          </p:nvGrpSpPr>
          <p:grpSpPr>
            <a:xfrm>
              <a:off x="6275302" y="4148452"/>
              <a:ext cx="720077" cy="553686"/>
              <a:chOff x="3019426" y="4346575"/>
              <a:chExt cx="796925" cy="612776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03" name="îş1iďê"/>
              <p:cNvSpPr/>
              <p:nvPr/>
            </p:nvSpPr>
            <p:spPr bwMode="auto">
              <a:xfrm>
                <a:off x="3040063" y="4346575"/>
                <a:ext cx="776288" cy="347663"/>
              </a:xfrm>
              <a:custGeom>
                <a:avLst/>
                <a:gdLst>
                  <a:gd name="T0" fmla="*/ 247 w 489"/>
                  <a:gd name="T1" fmla="*/ 219 h 219"/>
                  <a:gd name="T2" fmla="*/ 489 w 489"/>
                  <a:gd name="T3" fmla="*/ 110 h 219"/>
                  <a:gd name="T4" fmla="*/ 240 w 489"/>
                  <a:gd name="T5" fmla="*/ 0 h 219"/>
                  <a:gd name="T6" fmla="*/ 0 w 489"/>
                  <a:gd name="T7" fmla="*/ 107 h 219"/>
                  <a:gd name="T8" fmla="*/ 247 w 489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219">
                    <a:moveTo>
                      <a:pt x="247" y="219"/>
                    </a:moveTo>
                    <a:lnTo>
                      <a:pt x="489" y="110"/>
                    </a:lnTo>
                    <a:lnTo>
                      <a:pt x="240" y="0"/>
                    </a:lnTo>
                    <a:lnTo>
                      <a:pt x="0" y="107"/>
                    </a:lnTo>
                    <a:lnTo>
                      <a:pt x="247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ṥļîḓê"/>
              <p:cNvSpPr/>
              <p:nvPr/>
            </p:nvSpPr>
            <p:spPr bwMode="auto">
              <a:xfrm>
                <a:off x="3049588" y="4510088"/>
                <a:ext cx="22225" cy="255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Sḷîḍé"/>
              <p:cNvSpPr/>
              <p:nvPr/>
            </p:nvSpPr>
            <p:spPr bwMode="auto">
              <a:xfrm>
                <a:off x="3022601" y="4735513"/>
                <a:ext cx="76200" cy="77788"/>
              </a:xfrm>
              <a:custGeom>
                <a:avLst/>
                <a:gdLst>
                  <a:gd name="T0" fmla="*/ 0 w 48"/>
                  <a:gd name="T1" fmla="*/ 24 h 49"/>
                  <a:gd name="T2" fmla="*/ 0 w 48"/>
                  <a:gd name="T3" fmla="*/ 24 h 49"/>
                  <a:gd name="T4" fmla="*/ 0 w 48"/>
                  <a:gd name="T5" fmla="*/ 20 h 49"/>
                  <a:gd name="T6" fmla="*/ 2 w 48"/>
                  <a:gd name="T7" fmla="*/ 15 h 49"/>
                  <a:gd name="T8" fmla="*/ 4 w 48"/>
                  <a:gd name="T9" fmla="*/ 11 h 49"/>
                  <a:gd name="T10" fmla="*/ 7 w 48"/>
                  <a:gd name="T11" fmla="*/ 8 h 49"/>
                  <a:gd name="T12" fmla="*/ 11 w 48"/>
                  <a:gd name="T13" fmla="*/ 4 h 49"/>
                  <a:gd name="T14" fmla="*/ 15 w 48"/>
                  <a:gd name="T15" fmla="*/ 3 h 49"/>
                  <a:gd name="T16" fmla="*/ 19 w 48"/>
                  <a:gd name="T17" fmla="*/ 1 h 49"/>
                  <a:gd name="T18" fmla="*/ 25 w 48"/>
                  <a:gd name="T19" fmla="*/ 0 h 49"/>
                  <a:gd name="T20" fmla="*/ 25 w 48"/>
                  <a:gd name="T21" fmla="*/ 0 h 49"/>
                  <a:gd name="T22" fmla="*/ 29 w 48"/>
                  <a:gd name="T23" fmla="*/ 1 h 49"/>
                  <a:gd name="T24" fmla="*/ 34 w 48"/>
                  <a:gd name="T25" fmla="*/ 3 h 49"/>
                  <a:gd name="T26" fmla="*/ 38 w 48"/>
                  <a:gd name="T27" fmla="*/ 4 h 49"/>
                  <a:gd name="T28" fmla="*/ 41 w 48"/>
                  <a:gd name="T29" fmla="*/ 8 h 49"/>
                  <a:gd name="T30" fmla="*/ 44 w 48"/>
                  <a:gd name="T31" fmla="*/ 11 h 49"/>
                  <a:gd name="T32" fmla="*/ 46 w 48"/>
                  <a:gd name="T33" fmla="*/ 15 h 49"/>
                  <a:gd name="T34" fmla="*/ 48 w 48"/>
                  <a:gd name="T35" fmla="*/ 20 h 49"/>
                  <a:gd name="T36" fmla="*/ 48 w 48"/>
                  <a:gd name="T37" fmla="*/ 24 h 49"/>
                  <a:gd name="T38" fmla="*/ 48 w 48"/>
                  <a:gd name="T39" fmla="*/ 24 h 49"/>
                  <a:gd name="T40" fmla="*/ 48 w 48"/>
                  <a:gd name="T41" fmla="*/ 30 h 49"/>
                  <a:gd name="T42" fmla="*/ 46 w 48"/>
                  <a:gd name="T43" fmla="*/ 34 h 49"/>
                  <a:gd name="T44" fmla="*/ 44 w 48"/>
                  <a:gd name="T45" fmla="*/ 38 h 49"/>
                  <a:gd name="T46" fmla="*/ 41 w 48"/>
                  <a:gd name="T47" fmla="*/ 42 h 49"/>
                  <a:gd name="T48" fmla="*/ 38 w 48"/>
                  <a:gd name="T49" fmla="*/ 45 h 49"/>
                  <a:gd name="T50" fmla="*/ 34 w 48"/>
                  <a:gd name="T51" fmla="*/ 47 h 49"/>
                  <a:gd name="T52" fmla="*/ 29 w 48"/>
                  <a:gd name="T53" fmla="*/ 49 h 49"/>
                  <a:gd name="T54" fmla="*/ 25 w 48"/>
                  <a:gd name="T55" fmla="*/ 49 h 49"/>
                  <a:gd name="T56" fmla="*/ 25 w 48"/>
                  <a:gd name="T57" fmla="*/ 49 h 49"/>
                  <a:gd name="T58" fmla="*/ 19 w 48"/>
                  <a:gd name="T59" fmla="*/ 49 h 49"/>
                  <a:gd name="T60" fmla="*/ 15 w 48"/>
                  <a:gd name="T61" fmla="*/ 47 h 49"/>
                  <a:gd name="T62" fmla="*/ 11 w 48"/>
                  <a:gd name="T63" fmla="*/ 45 h 49"/>
                  <a:gd name="T64" fmla="*/ 7 w 48"/>
                  <a:gd name="T65" fmla="*/ 42 h 49"/>
                  <a:gd name="T66" fmla="*/ 4 w 48"/>
                  <a:gd name="T67" fmla="*/ 38 h 49"/>
                  <a:gd name="T68" fmla="*/ 2 w 48"/>
                  <a:gd name="T69" fmla="*/ 34 h 49"/>
                  <a:gd name="T70" fmla="*/ 0 w 48"/>
                  <a:gd name="T71" fmla="*/ 30 h 49"/>
                  <a:gd name="T72" fmla="*/ 0 w 48"/>
                  <a:gd name="T73" fmla="*/ 24 h 49"/>
                  <a:gd name="T74" fmla="*/ 0 w 48"/>
                  <a:gd name="T75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49">
                    <a:moveTo>
                      <a:pt x="0" y="24"/>
                    </a:moveTo>
                    <a:lnTo>
                      <a:pt x="0" y="24"/>
                    </a:lnTo>
                    <a:lnTo>
                      <a:pt x="0" y="20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4"/>
                    </a:lnTo>
                    <a:lnTo>
                      <a:pt x="15" y="3"/>
                    </a:lnTo>
                    <a:lnTo>
                      <a:pt x="19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9" y="1"/>
                    </a:lnTo>
                    <a:lnTo>
                      <a:pt x="34" y="3"/>
                    </a:lnTo>
                    <a:lnTo>
                      <a:pt x="38" y="4"/>
                    </a:lnTo>
                    <a:lnTo>
                      <a:pt x="41" y="8"/>
                    </a:lnTo>
                    <a:lnTo>
                      <a:pt x="44" y="11"/>
                    </a:lnTo>
                    <a:lnTo>
                      <a:pt x="46" y="15"/>
                    </a:lnTo>
                    <a:lnTo>
                      <a:pt x="48" y="2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0"/>
                    </a:lnTo>
                    <a:lnTo>
                      <a:pt x="46" y="34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38" y="45"/>
                    </a:lnTo>
                    <a:lnTo>
                      <a:pt x="34" y="47"/>
                    </a:lnTo>
                    <a:lnTo>
                      <a:pt x="29" y="49"/>
                    </a:lnTo>
                    <a:lnTo>
                      <a:pt x="25" y="49"/>
                    </a:lnTo>
                    <a:lnTo>
                      <a:pt x="25" y="49"/>
                    </a:lnTo>
                    <a:lnTo>
                      <a:pt x="19" y="49"/>
                    </a:lnTo>
                    <a:lnTo>
                      <a:pt x="15" y="47"/>
                    </a:lnTo>
                    <a:lnTo>
                      <a:pt x="11" y="45"/>
                    </a:lnTo>
                    <a:lnTo>
                      <a:pt x="7" y="42"/>
                    </a:lnTo>
                    <a:lnTo>
                      <a:pt x="4" y="38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ïṣḷiḑe"/>
              <p:cNvSpPr/>
              <p:nvPr/>
            </p:nvSpPr>
            <p:spPr bwMode="auto">
              <a:xfrm>
                <a:off x="3052763" y="4778375"/>
                <a:ext cx="46038" cy="169863"/>
              </a:xfrm>
              <a:custGeom>
                <a:avLst/>
                <a:gdLst>
                  <a:gd name="T0" fmla="*/ 17 w 29"/>
                  <a:gd name="T1" fmla="*/ 5 h 107"/>
                  <a:gd name="T2" fmla="*/ 17 w 29"/>
                  <a:gd name="T3" fmla="*/ 5 h 107"/>
                  <a:gd name="T4" fmla="*/ 19 w 29"/>
                  <a:gd name="T5" fmla="*/ 12 h 107"/>
                  <a:gd name="T6" fmla="*/ 22 w 29"/>
                  <a:gd name="T7" fmla="*/ 22 h 107"/>
                  <a:gd name="T8" fmla="*/ 25 w 29"/>
                  <a:gd name="T9" fmla="*/ 33 h 107"/>
                  <a:gd name="T10" fmla="*/ 27 w 29"/>
                  <a:gd name="T11" fmla="*/ 47 h 107"/>
                  <a:gd name="T12" fmla="*/ 29 w 29"/>
                  <a:gd name="T13" fmla="*/ 65 h 107"/>
                  <a:gd name="T14" fmla="*/ 29 w 29"/>
                  <a:gd name="T15" fmla="*/ 84 h 107"/>
                  <a:gd name="T16" fmla="*/ 27 w 29"/>
                  <a:gd name="T17" fmla="*/ 107 h 107"/>
                  <a:gd name="T18" fmla="*/ 0 w 29"/>
                  <a:gd name="T19" fmla="*/ 107 h 107"/>
                  <a:gd name="T20" fmla="*/ 0 w 29"/>
                  <a:gd name="T21" fmla="*/ 0 h 107"/>
                  <a:gd name="T22" fmla="*/ 0 w 29"/>
                  <a:gd name="T23" fmla="*/ 0 h 107"/>
                  <a:gd name="T24" fmla="*/ 8 w 29"/>
                  <a:gd name="T25" fmla="*/ 4 h 107"/>
                  <a:gd name="T26" fmla="*/ 14 w 29"/>
                  <a:gd name="T27" fmla="*/ 5 h 107"/>
                  <a:gd name="T28" fmla="*/ 15 w 29"/>
                  <a:gd name="T29" fmla="*/ 5 h 107"/>
                  <a:gd name="T30" fmla="*/ 17 w 29"/>
                  <a:gd name="T31" fmla="*/ 5 h 107"/>
                  <a:gd name="T32" fmla="*/ 17 w 29"/>
                  <a:gd name="T33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07">
                    <a:moveTo>
                      <a:pt x="17" y="5"/>
                    </a:moveTo>
                    <a:lnTo>
                      <a:pt x="17" y="5"/>
                    </a:lnTo>
                    <a:lnTo>
                      <a:pt x="19" y="12"/>
                    </a:lnTo>
                    <a:lnTo>
                      <a:pt x="22" y="22"/>
                    </a:lnTo>
                    <a:lnTo>
                      <a:pt x="25" y="33"/>
                    </a:lnTo>
                    <a:lnTo>
                      <a:pt x="27" y="47"/>
                    </a:lnTo>
                    <a:lnTo>
                      <a:pt x="29" y="65"/>
                    </a:lnTo>
                    <a:lnTo>
                      <a:pt x="29" y="84"/>
                    </a:lnTo>
                    <a:lnTo>
                      <a:pt x="27" y="107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śļîḍe"/>
              <p:cNvSpPr/>
              <p:nvPr/>
            </p:nvSpPr>
            <p:spPr bwMode="auto">
              <a:xfrm>
                <a:off x="3019426" y="4778375"/>
                <a:ext cx="46038" cy="169863"/>
              </a:xfrm>
              <a:custGeom>
                <a:avLst/>
                <a:gdLst>
                  <a:gd name="T0" fmla="*/ 13 w 29"/>
                  <a:gd name="T1" fmla="*/ 5 h 107"/>
                  <a:gd name="T2" fmla="*/ 13 w 29"/>
                  <a:gd name="T3" fmla="*/ 5 h 107"/>
                  <a:gd name="T4" fmla="*/ 10 w 29"/>
                  <a:gd name="T5" fmla="*/ 12 h 107"/>
                  <a:gd name="T6" fmla="*/ 4 w 29"/>
                  <a:gd name="T7" fmla="*/ 33 h 107"/>
                  <a:gd name="T8" fmla="*/ 2 w 29"/>
                  <a:gd name="T9" fmla="*/ 47 h 107"/>
                  <a:gd name="T10" fmla="*/ 0 w 29"/>
                  <a:gd name="T11" fmla="*/ 65 h 107"/>
                  <a:gd name="T12" fmla="*/ 0 w 29"/>
                  <a:gd name="T13" fmla="*/ 84 h 107"/>
                  <a:gd name="T14" fmla="*/ 1 w 29"/>
                  <a:gd name="T15" fmla="*/ 107 h 107"/>
                  <a:gd name="T16" fmla="*/ 29 w 29"/>
                  <a:gd name="T17" fmla="*/ 107 h 107"/>
                  <a:gd name="T18" fmla="*/ 29 w 29"/>
                  <a:gd name="T19" fmla="*/ 0 h 107"/>
                  <a:gd name="T20" fmla="*/ 29 w 29"/>
                  <a:gd name="T21" fmla="*/ 0 h 107"/>
                  <a:gd name="T22" fmla="*/ 21 w 29"/>
                  <a:gd name="T23" fmla="*/ 4 h 107"/>
                  <a:gd name="T24" fmla="*/ 16 w 29"/>
                  <a:gd name="T25" fmla="*/ 5 h 107"/>
                  <a:gd name="T26" fmla="*/ 13 w 29"/>
                  <a:gd name="T27" fmla="*/ 5 h 107"/>
                  <a:gd name="T28" fmla="*/ 13 w 29"/>
                  <a:gd name="T29" fmla="*/ 5 h 107"/>
                  <a:gd name="T30" fmla="*/ 13 w 29"/>
                  <a:gd name="T31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07">
                    <a:moveTo>
                      <a:pt x="13" y="5"/>
                    </a:moveTo>
                    <a:lnTo>
                      <a:pt x="13" y="5"/>
                    </a:lnTo>
                    <a:lnTo>
                      <a:pt x="10" y="12"/>
                    </a:lnTo>
                    <a:lnTo>
                      <a:pt x="4" y="33"/>
                    </a:lnTo>
                    <a:lnTo>
                      <a:pt x="2" y="47"/>
                    </a:lnTo>
                    <a:lnTo>
                      <a:pt x="0" y="65"/>
                    </a:lnTo>
                    <a:lnTo>
                      <a:pt x="0" y="84"/>
                    </a:lnTo>
                    <a:lnTo>
                      <a:pt x="1" y="107"/>
                    </a:lnTo>
                    <a:lnTo>
                      <a:pt x="29" y="107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1" y="4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ṧ1ïḓé"/>
              <p:cNvSpPr/>
              <p:nvPr/>
            </p:nvSpPr>
            <p:spPr bwMode="auto">
              <a:xfrm>
                <a:off x="3211513" y="4624388"/>
                <a:ext cx="449263" cy="334963"/>
              </a:xfrm>
              <a:custGeom>
                <a:avLst/>
                <a:gdLst>
                  <a:gd name="T0" fmla="*/ 0 w 283"/>
                  <a:gd name="T1" fmla="*/ 0 h 211"/>
                  <a:gd name="T2" fmla="*/ 0 w 283"/>
                  <a:gd name="T3" fmla="*/ 0 h 211"/>
                  <a:gd name="T4" fmla="*/ 63 w 283"/>
                  <a:gd name="T5" fmla="*/ 29 h 211"/>
                  <a:gd name="T6" fmla="*/ 143 w 283"/>
                  <a:gd name="T7" fmla="*/ 67 h 211"/>
                  <a:gd name="T8" fmla="*/ 143 w 283"/>
                  <a:gd name="T9" fmla="*/ 67 h 211"/>
                  <a:gd name="T10" fmla="*/ 221 w 283"/>
                  <a:gd name="T11" fmla="*/ 29 h 211"/>
                  <a:gd name="T12" fmla="*/ 283 w 283"/>
                  <a:gd name="T13" fmla="*/ 0 h 211"/>
                  <a:gd name="T14" fmla="*/ 283 w 283"/>
                  <a:gd name="T15" fmla="*/ 163 h 211"/>
                  <a:gd name="T16" fmla="*/ 283 w 283"/>
                  <a:gd name="T17" fmla="*/ 163 h 211"/>
                  <a:gd name="T18" fmla="*/ 277 w 283"/>
                  <a:gd name="T19" fmla="*/ 170 h 211"/>
                  <a:gd name="T20" fmla="*/ 267 w 283"/>
                  <a:gd name="T21" fmla="*/ 177 h 211"/>
                  <a:gd name="T22" fmla="*/ 259 w 283"/>
                  <a:gd name="T23" fmla="*/ 182 h 211"/>
                  <a:gd name="T24" fmla="*/ 250 w 283"/>
                  <a:gd name="T25" fmla="*/ 188 h 211"/>
                  <a:gd name="T26" fmla="*/ 229 w 283"/>
                  <a:gd name="T27" fmla="*/ 196 h 211"/>
                  <a:gd name="T28" fmla="*/ 209 w 283"/>
                  <a:gd name="T29" fmla="*/ 201 h 211"/>
                  <a:gd name="T30" fmla="*/ 190 w 283"/>
                  <a:gd name="T31" fmla="*/ 205 h 211"/>
                  <a:gd name="T32" fmla="*/ 172 w 283"/>
                  <a:gd name="T33" fmla="*/ 208 h 211"/>
                  <a:gd name="T34" fmla="*/ 147 w 283"/>
                  <a:gd name="T35" fmla="*/ 211 h 211"/>
                  <a:gd name="T36" fmla="*/ 147 w 283"/>
                  <a:gd name="T37" fmla="*/ 211 h 211"/>
                  <a:gd name="T38" fmla="*/ 147 w 283"/>
                  <a:gd name="T39" fmla="*/ 211 h 211"/>
                  <a:gd name="T40" fmla="*/ 143 w 283"/>
                  <a:gd name="T41" fmla="*/ 211 h 211"/>
                  <a:gd name="T42" fmla="*/ 143 w 283"/>
                  <a:gd name="T43" fmla="*/ 211 h 211"/>
                  <a:gd name="T44" fmla="*/ 139 w 283"/>
                  <a:gd name="T45" fmla="*/ 211 h 211"/>
                  <a:gd name="T46" fmla="*/ 139 w 283"/>
                  <a:gd name="T47" fmla="*/ 211 h 211"/>
                  <a:gd name="T48" fmla="*/ 139 w 283"/>
                  <a:gd name="T49" fmla="*/ 211 h 211"/>
                  <a:gd name="T50" fmla="*/ 113 w 283"/>
                  <a:gd name="T51" fmla="*/ 208 h 211"/>
                  <a:gd name="T52" fmla="*/ 94 w 283"/>
                  <a:gd name="T53" fmla="*/ 205 h 211"/>
                  <a:gd name="T54" fmla="*/ 75 w 283"/>
                  <a:gd name="T55" fmla="*/ 201 h 211"/>
                  <a:gd name="T56" fmla="*/ 55 w 283"/>
                  <a:gd name="T57" fmla="*/ 196 h 211"/>
                  <a:gd name="T58" fmla="*/ 36 w 283"/>
                  <a:gd name="T59" fmla="*/ 188 h 211"/>
                  <a:gd name="T60" fmla="*/ 26 w 283"/>
                  <a:gd name="T61" fmla="*/ 182 h 211"/>
                  <a:gd name="T62" fmla="*/ 17 w 283"/>
                  <a:gd name="T63" fmla="*/ 177 h 211"/>
                  <a:gd name="T64" fmla="*/ 9 w 283"/>
                  <a:gd name="T65" fmla="*/ 170 h 211"/>
                  <a:gd name="T66" fmla="*/ 0 w 283"/>
                  <a:gd name="T67" fmla="*/ 163 h 211"/>
                  <a:gd name="T68" fmla="*/ 0 w 283"/>
                  <a:gd name="T6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3" h="211">
                    <a:moveTo>
                      <a:pt x="0" y="0"/>
                    </a:moveTo>
                    <a:lnTo>
                      <a:pt x="0" y="0"/>
                    </a:lnTo>
                    <a:lnTo>
                      <a:pt x="63" y="29"/>
                    </a:lnTo>
                    <a:lnTo>
                      <a:pt x="143" y="67"/>
                    </a:lnTo>
                    <a:lnTo>
                      <a:pt x="143" y="67"/>
                    </a:lnTo>
                    <a:lnTo>
                      <a:pt x="221" y="29"/>
                    </a:lnTo>
                    <a:lnTo>
                      <a:pt x="283" y="0"/>
                    </a:lnTo>
                    <a:lnTo>
                      <a:pt x="283" y="163"/>
                    </a:lnTo>
                    <a:lnTo>
                      <a:pt x="283" y="163"/>
                    </a:lnTo>
                    <a:lnTo>
                      <a:pt x="277" y="170"/>
                    </a:lnTo>
                    <a:lnTo>
                      <a:pt x="267" y="177"/>
                    </a:lnTo>
                    <a:lnTo>
                      <a:pt x="259" y="182"/>
                    </a:lnTo>
                    <a:lnTo>
                      <a:pt x="250" y="188"/>
                    </a:lnTo>
                    <a:lnTo>
                      <a:pt x="229" y="196"/>
                    </a:lnTo>
                    <a:lnTo>
                      <a:pt x="209" y="201"/>
                    </a:lnTo>
                    <a:lnTo>
                      <a:pt x="190" y="205"/>
                    </a:lnTo>
                    <a:lnTo>
                      <a:pt x="172" y="208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3" y="211"/>
                    </a:lnTo>
                    <a:lnTo>
                      <a:pt x="143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13" y="208"/>
                    </a:lnTo>
                    <a:lnTo>
                      <a:pt x="94" y="205"/>
                    </a:lnTo>
                    <a:lnTo>
                      <a:pt x="75" y="201"/>
                    </a:lnTo>
                    <a:lnTo>
                      <a:pt x="55" y="196"/>
                    </a:lnTo>
                    <a:lnTo>
                      <a:pt x="36" y="188"/>
                    </a:lnTo>
                    <a:lnTo>
                      <a:pt x="26" y="182"/>
                    </a:lnTo>
                    <a:lnTo>
                      <a:pt x="17" y="177"/>
                    </a:lnTo>
                    <a:lnTo>
                      <a:pt x="9" y="170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iś1íḍe"/>
            <p:cNvSpPr/>
            <p:nvPr/>
          </p:nvSpPr>
          <p:spPr bwMode="auto">
            <a:xfrm>
              <a:off x="7189025" y="2226950"/>
              <a:ext cx="354301" cy="444669"/>
            </a:xfrm>
            <a:custGeom>
              <a:avLst/>
              <a:gdLst>
                <a:gd name="T0" fmla="*/ 130175 w 247"/>
                <a:gd name="T1" fmla="*/ 238125 h 310"/>
                <a:gd name="T2" fmla="*/ 138113 w 247"/>
                <a:gd name="T3" fmla="*/ 209550 h 310"/>
                <a:gd name="T4" fmla="*/ 138113 w 247"/>
                <a:gd name="T5" fmla="*/ 93663 h 310"/>
                <a:gd name="T6" fmla="*/ 125413 w 247"/>
                <a:gd name="T7" fmla="*/ 79375 h 310"/>
                <a:gd name="T8" fmla="*/ 127000 w 247"/>
                <a:gd name="T9" fmla="*/ 26988 h 310"/>
                <a:gd name="T10" fmla="*/ 127000 w 247"/>
                <a:gd name="T11" fmla="*/ 20638 h 310"/>
                <a:gd name="T12" fmla="*/ 146050 w 247"/>
                <a:gd name="T13" fmla="*/ 7938 h 310"/>
                <a:gd name="T14" fmla="*/ 198438 w 247"/>
                <a:gd name="T15" fmla="*/ 0 h 310"/>
                <a:gd name="T16" fmla="*/ 257175 w 247"/>
                <a:gd name="T17" fmla="*/ 9525 h 310"/>
                <a:gd name="T18" fmla="*/ 266700 w 247"/>
                <a:gd name="T19" fmla="*/ 25400 h 310"/>
                <a:gd name="T20" fmla="*/ 269875 w 247"/>
                <a:gd name="T21" fmla="*/ 26988 h 310"/>
                <a:gd name="T22" fmla="*/ 266700 w 247"/>
                <a:gd name="T23" fmla="*/ 79375 h 310"/>
                <a:gd name="T24" fmla="*/ 257175 w 247"/>
                <a:gd name="T25" fmla="*/ 92075 h 310"/>
                <a:gd name="T26" fmla="*/ 247650 w 247"/>
                <a:gd name="T27" fmla="*/ 209550 h 310"/>
                <a:gd name="T28" fmla="*/ 249238 w 247"/>
                <a:gd name="T29" fmla="*/ 222250 h 310"/>
                <a:gd name="T30" fmla="*/ 263525 w 247"/>
                <a:gd name="T31" fmla="*/ 238125 h 310"/>
                <a:gd name="T32" fmla="*/ 301625 w 247"/>
                <a:gd name="T33" fmla="*/ 271463 h 310"/>
                <a:gd name="T34" fmla="*/ 366713 w 247"/>
                <a:gd name="T35" fmla="*/ 352425 h 310"/>
                <a:gd name="T36" fmla="*/ 390525 w 247"/>
                <a:gd name="T37" fmla="*/ 401638 h 310"/>
                <a:gd name="T38" fmla="*/ 385763 w 247"/>
                <a:gd name="T39" fmla="*/ 441325 h 310"/>
                <a:gd name="T40" fmla="*/ 374650 w 247"/>
                <a:gd name="T41" fmla="*/ 452438 h 310"/>
                <a:gd name="T42" fmla="*/ 296863 w 247"/>
                <a:gd name="T43" fmla="*/ 482600 h 310"/>
                <a:gd name="T44" fmla="*/ 223838 w 247"/>
                <a:gd name="T45" fmla="*/ 492125 h 310"/>
                <a:gd name="T46" fmla="*/ 179388 w 247"/>
                <a:gd name="T47" fmla="*/ 492125 h 310"/>
                <a:gd name="T48" fmla="*/ 80963 w 247"/>
                <a:gd name="T49" fmla="*/ 481013 h 310"/>
                <a:gd name="T50" fmla="*/ 100013 w 247"/>
                <a:gd name="T51" fmla="*/ 452438 h 310"/>
                <a:gd name="T52" fmla="*/ 131763 w 247"/>
                <a:gd name="T53" fmla="*/ 455613 h 310"/>
                <a:gd name="T54" fmla="*/ 96838 w 247"/>
                <a:gd name="T55" fmla="*/ 444500 h 310"/>
                <a:gd name="T56" fmla="*/ 80963 w 247"/>
                <a:gd name="T57" fmla="*/ 334963 h 310"/>
                <a:gd name="T58" fmla="*/ 120650 w 247"/>
                <a:gd name="T59" fmla="*/ 285750 h 310"/>
                <a:gd name="T60" fmla="*/ 80963 w 247"/>
                <a:gd name="T61" fmla="*/ 322263 h 310"/>
                <a:gd name="T62" fmla="*/ 107950 w 247"/>
                <a:gd name="T63" fmla="*/ 252413 h 310"/>
                <a:gd name="T64" fmla="*/ 80963 w 247"/>
                <a:gd name="T65" fmla="*/ 481013 h 310"/>
                <a:gd name="T66" fmla="*/ 47625 w 247"/>
                <a:gd name="T67" fmla="*/ 469900 h 310"/>
                <a:gd name="T68" fmla="*/ 17463 w 247"/>
                <a:gd name="T69" fmla="*/ 452438 h 310"/>
                <a:gd name="T70" fmla="*/ 3175 w 247"/>
                <a:gd name="T71" fmla="*/ 428625 h 310"/>
                <a:gd name="T72" fmla="*/ 4763 w 247"/>
                <a:gd name="T73" fmla="*/ 398463 h 310"/>
                <a:gd name="T74" fmla="*/ 42863 w 247"/>
                <a:gd name="T75" fmla="*/ 325438 h 310"/>
                <a:gd name="T76" fmla="*/ 80963 w 247"/>
                <a:gd name="T77" fmla="*/ 322263 h 310"/>
                <a:gd name="T78" fmla="*/ 42863 w 247"/>
                <a:gd name="T79" fmla="*/ 361950 h 310"/>
                <a:gd name="T80" fmla="*/ 28575 w 247"/>
                <a:gd name="T81" fmla="*/ 395288 h 310"/>
                <a:gd name="T82" fmla="*/ 28575 w 247"/>
                <a:gd name="T83" fmla="*/ 414338 h 310"/>
                <a:gd name="T84" fmla="*/ 42863 w 247"/>
                <a:gd name="T85" fmla="*/ 433388 h 310"/>
                <a:gd name="T86" fmla="*/ 80963 w 247"/>
                <a:gd name="T87" fmla="*/ 481013 h 310"/>
                <a:gd name="T88" fmla="*/ 80963 w 247"/>
                <a:gd name="T89" fmla="*/ 334963 h 310"/>
                <a:gd name="T90" fmla="*/ 53975 w 247"/>
                <a:gd name="T91" fmla="*/ 385763 h 310"/>
                <a:gd name="T92" fmla="*/ 57150 w 247"/>
                <a:gd name="T93" fmla="*/ 411163 h 310"/>
                <a:gd name="T94" fmla="*/ 80963 w 247"/>
                <a:gd name="T95" fmla="*/ 434975 h 3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47" h="310">
                  <a:moveTo>
                    <a:pt x="80" y="150"/>
                  </a:moveTo>
                  <a:lnTo>
                    <a:pt x="80" y="150"/>
                  </a:lnTo>
                  <a:lnTo>
                    <a:pt x="82" y="150"/>
                  </a:lnTo>
                  <a:lnTo>
                    <a:pt x="84" y="146"/>
                  </a:lnTo>
                  <a:lnTo>
                    <a:pt x="86" y="140"/>
                  </a:lnTo>
                  <a:lnTo>
                    <a:pt x="87" y="132"/>
                  </a:lnTo>
                  <a:lnTo>
                    <a:pt x="87" y="59"/>
                  </a:lnTo>
                  <a:lnTo>
                    <a:pt x="82" y="55"/>
                  </a:lnTo>
                  <a:lnTo>
                    <a:pt x="80" y="50"/>
                  </a:lnTo>
                  <a:lnTo>
                    <a:pt x="79" y="50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80" y="13"/>
                  </a:lnTo>
                  <a:lnTo>
                    <a:pt x="83" y="10"/>
                  </a:lnTo>
                  <a:lnTo>
                    <a:pt x="87" y="6"/>
                  </a:lnTo>
                  <a:lnTo>
                    <a:pt x="92" y="5"/>
                  </a:lnTo>
                  <a:lnTo>
                    <a:pt x="107" y="1"/>
                  </a:lnTo>
                  <a:lnTo>
                    <a:pt x="125" y="0"/>
                  </a:lnTo>
                  <a:lnTo>
                    <a:pt x="141" y="1"/>
                  </a:lnTo>
                  <a:lnTo>
                    <a:pt x="156" y="5"/>
                  </a:lnTo>
                  <a:lnTo>
                    <a:pt x="162" y="6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68" y="16"/>
                  </a:lnTo>
                  <a:lnTo>
                    <a:pt x="168" y="17"/>
                  </a:lnTo>
                  <a:lnTo>
                    <a:pt x="170" y="17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5"/>
                  </a:lnTo>
                  <a:lnTo>
                    <a:pt x="162" y="58"/>
                  </a:lnTo>
                  <a:lnTo>
                    <a:pt x="156" y="59"/>
                  </a:lnTo>
                  <a:lnTo>
                    <a:pt x="156" y="132"/>
                  </a:lnTo>
                  <a:lnTo>
                    <a:pt x="156" y="136"/>
                  </a:lnTo>
                  <a:lnTo>
                    <a:pt x="157" y="140"/>
                  </a:lnTo>
                  <a:lnTo>
                    <a:pt x="160" y="146"/>
                  </a:lnTo>
                  <a:lnTo>
                    <a:pt x="164" y="150"/>
                  </a:lnTo>
                  <a:lnTo>
                    <a:pt x="166" y="150"/>
                  </a:lnTo>
                  <a:lnTo>
                    <a:pt x="175" y="158"/>
                  </a:lnTo>
                  <a:lnTo>
                    <a:pt x="190" y="171"/>
                  </a:lnTo>
                  <a:lnTo>
                    <a:pt x="206" y="189"/>
                  </a:lnTo>
                  <a:lnTo>
                    <a:pt x="222" y="211"/>
                  </a:lnTo>
                  <a:lnTo>
                    <a:pt x="231" y="222"/>
                  </a:lnTo>
                  <a:lnTo>
                    <a:pt x="236" y="232"/>
                  </a:lnTo>
                  <a:lnTo>
                    <a:pt x="241" y="243"/>
                  </a:lnTo>
                  <a:lnTo>
                    <a:pt x="246" y="253"/>
                  </a:lnTo>
                  <a:lnTo>
                    <a:pt x="247" y="262"/>
                  </a:lnTo>
                  <a:lnTo>
                    <a:pt x="246" y="272"/>
                  </a:lnTo>
                  <a:lnTo>
                    <a:pt x="243" y="278"/>
                  </a:lnTo>
                  <a:lnTo>
                    <a:pt x="240" y="282"/>
                  </a:lnTo>
                  <a:lnTo>
                    <a:pt x="236" y="285"/>
                  </a:lnTo>
                  <a:lnTo>
                    <a:pt x="221" y="293"/>
                  </a:lnTo>
                  <a:lnTo>
                    <a:pt x="205" y="300"/>
                  </a:lnTo>
                  <a:lnTo>
                    <a:pt x="187" y="304"/>
                  </a:lnTo>
                  <a:lnTo>
                    <a:pt x="171" y="307"/>
                  </a:lnTo>
                  <a:lnTo>
                    <a:pt x="155" y="310"/>
                  </a:lnTo>
                  <a:lnTo>
                    <a:pt x="141" y="310"/>
                  </a:lnTo>
                  <a:lnTo>
                    <a:pt x="124" y="310"/>
                  </a:lnTo>
                  <a:lnTo>
                    <a:pt x="113" y="310"/>
                  </a:lnTo>
                  <a:lnTo>
                    <a:pt x="95" y="310"/>
                  </a:lnTo>
                  <a:lnTo>
                    <a:pt x="74" y="307"/>
                  </a:lnTo>
                  <a:lnTo>
                    <a:pt x="51" y="303"/>
                  </a:lnTo>
                  <a:lnTo>
                    <a:pt x="51" y="282"/>
                  </a:lnTo>
                  <a:lnTo>
                    <a:pt x="63" y="285"/>
                  </a:lnTo>
                  <a:lnTo>
                    <a:pt x="72" y="287"/>
                  </a:lnTo>
                  <a:lnTo>
                    <a:pt x="83" y="287"/>
                  </a:lnTo>
                  <a:lnTo>
                    <a:pt x="72" y="284"/>
                  </a:lnTo>
                  <a:lnTo>
                    <a:pt x="61" y="280"/>
                  </a:lnTo>
                  <a:lnTo>
                    <a:pt x="51" y="274"/>
                  </a:lnTo>
                  <a:lnTo>
                    <a:pt x="51" y="211"/>
                  </a:lnTo>
                  <a:lnTo>
                    <a:pt x="60" y="199"/>
                  </a:lnTo>
                  <a:lnTo>
                    <a:pt x="68" y="189"/>
                  </a:lnTo>
                  <a:lnTo>
                    <a:pt x="76" y="180"/>
                  </a:lnTo>
                  <a:lnTo>
                    <a:pt x="68" y="186"/>
                  </a:lnTo>
                  <a:lnTo>
                    <a:pt x="51" y="203"/>
                  </a:lnTo>
                  <a:lnTo>
                    <a:pt x="51" y="178"/>
                  </a:lnTo>
                  <a:lnTo>
                    <a:pt x="68" y="159"/>
                  </a:lnTo>
                  <a:lnTo>
                    <a:pt x="80" y="150"/>
                  </a:lnTo>
                  <a:close/>
                  <a:moveTo>
                    <a:pt x="51" y="303"/>
                  </a:moveTo>
                  <a:lnTo>
                    <a:pt x="51" y="303"/>
                  </a:lnTo>
                  <a:lnTo>
                    <a:pt x="40" y="299"/>
                  </a:lnTo>
                  <a:lnTo>
                    <a:pt x="30" y="296"/>
                  </a:lnTo>
                  <a:lnTo>
                    <a:pt x="21" y="291"/>
                  </a:lnTo>
                  <a:lnTo>
                    <a:pt x="11" y="285"/>
                  </a:lnTo>
                  <a:lnTo>
                    <a:pt x="6" y="281"/>
                  </a:lnTo>
                  <a:lnTo>
                    <a:pt x="3" y="276"/>
                  </a:lnTo>
                  <a:lnTo>
                    <a:pt x="2" y="270"/>
                  </a:lnTo>
                  <a:lnTo>
                    <a:pt x="0" y="265"/>
                  </a:lnTo>
                  <a:lnTo>
                    <a:pt x="0" y="258"/>
                  </a:lnTo>
                  <a:lnTo>
                    <a:pt x="3" y="251"/>
                  </a:lnTo>
                  <a:lnTo>
                    <a:pt x="9" y="236"/>
                  </a:lnTo>
                  <a:lnTo>
                    <a:pt x="17" y="222"/>
                  </a:lnTo>
                  <a:lnTo>
                    <a:pt x="27" y="205"/>
                  </a:lnTo>
                  <a:lnTo>
                    <a:pt x="38" y="192"/>
                  </a:lnTo>
                  <a:lnTo>
                    <a:pt x="51" y="178"/>
                  </a:lnTo>
                  <a:lnTo>
                    <a:pt x="51" y="203"/>
                  </a:lnTo>
                  <a:lnTo>
                    <a:pt x="38" y="215"/>
                  </a:lnTo>
                  <a:lnTo>
                    <a:pt x="27" y="228"/>
                  </a:lnTo>
                  <a:lnTo>
                    <a:pt x="23" y="235"/>
                  </a:lnTo>
                  <a:lnTo>
                    <a:pt x="21" y="242"/>
                  </a:lnTo>
                  <a:lnTo>
                    <a:pt x="18" y="249"/>
                  </a:lnTo>
                  <a:lnTo>
                    <a:pt x="18" y="255"/>
                  </a:lnTo>
                  <a:lnTo>
                    <a:pt x="18" y="261"/>
                  </a:lnTo>
                  <a:lnTo>
                    <a:pt x="21" y="266"/>
                  </a:lnTo>
                  <a:lnTo>
                    <a:pt x="23" y="270"/>
                  </a:lnTo>
                  <a:lnTo>
                    <a:pt x="27" y="273"/>
                  </a:lnTo>
                  <a:lnTo>
                    <a:pt x="38" y="278"/>
                  </a:lnTo>
                  <a:lnTo>
                    <a:pt x="51" y="282"/>
                  </a:lnTo>
                  <a:lnTo>
                    <a:pt x="51" y="303"/>
                  </a:lnTo>
                  <a:close/>
                  <a:moveTo>
                    <a:pt x="51" y="211"/>
                  </a:moveTo>
                  <a:lnTo>
                    <a:pt x="51" y="211"/>
                  </a:lnTo>
                  <a:lnTo>
                    <a:pt x="44" y="222"/>
                  </a:lnTo>
                  <a:lnTo>
                    <a:pt x="38" y="232"/>
                  </a:lnTo>
                  <a:lnTo>
                    <a:pt x="34" y="243"/>
                  </a:lnTo>
                  <a:lnTo>
                    <a:pt x="33" y="253"/>
                  </a:lnTo>
                  <a:lnTo>
                    <a:pt x="36" y="259"/>
                  </a:lnTo>
                  <a:lnTo>
                    <a:pt x="38" y="265"/>
                  </a:lnTo>
                  <a:lnTo>
                    <a:pt x="44" y="270"/>
                  </a:lnTo>
                  <a:lnTo>
                    <a:pt x="51" y="274"/>
                  </a:lnTo>
                  <a:lnTo>
                    <a:pt x="51" y="21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îṧliďé"/>
            <p:cNvGrpSpPr/>
            <p:nvPr/>
          </p:nvGrpSpPr>
          <p:grpSpPr>
            <a:xfrm>
              <a:off x="4632897" y="2075728"/>
              <a:ext cx="365778" cy="552253"/>
              <a:chOff x="1201738" y="2052638"/>
              <a:chExt cx="404813" cy="611188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99" name="îṧḻîḍè"/>
              <p:cNvSpPr/>
              <p:nvPr/>
            </p:nvSpPr>
            <p:spPr bwMode="auto">
              <a:xfrm>
                <a:off x="1325563" y="2101850"/>
                <a:ext cx="139700" cy="139700"/>
              </a:xfrm>
              <a:custGeom>
                <a:avLst/>
                <a:gdLst>
                  <a:gd name="T0" fmla="*/ 88 w 88"/>
                  <a:gd name="T1" fmla="*/ 44 h 88"/>
                  <a:gd name="T2" fmla="*/ 88 w 88"/>
                  <a:gd name="T3" fmla="*/ 44 h 88"/>
                  <a:gd name="T4" fmla="*/ 86 w 88"/>
                  <a:gd name="T5" fmla="*/ 36 h 88"/>
                  <a:gd name="T6" fmla="*/ 83 w 88"/>
                  <a:gd name="T7" fmla="*/ 27 h 88"/>
                  <a:gd name="T8" fmla="*/ 79 w 88"/>
                  <a:gd name="T9" fmla="*/ 19 h 88"/>
                  <a:gd name="T10" fmla="*/ 74 w 88"/>
                  <a:gd name="T11" fmla="*/ 13 h 88"/>
                  <a:gd name="T12" fmla="*/ 67 w 88"/>
                  <a:gd name="T13" fmla="*/ 7 h 88"/>
                  <a:gd name="T14" fmla="*/ 60 w 88"/>
                  <a:gd name="T15" fmla="*/ 3 h 88"/>
                  <a:gd name="T16" fmla="*/ 52 w 88"/>
                  <a:gd name="T17" fmla="*/ 0 h 88"/>
                  <a:gd name="T18" fmla="*/ 43 w 88"/>
                  <a:gd name="T19" fmla="*/ 0 h 88"/>
                  <a:gd name="T20" fmla="*/ 43 w 88"/>
                  <a:gd name="T21" fmla="*/ 0 h 88"/>
                  <a:gd name="T22" fmla="*/ 35 w 88"/>
                  <a:gd name="T23" fmla="*/ 0 h 88"/>
                  <a:gd name="T24" fmla="*/ 27 w 88"/>
                  <a:gd name="T25" fmla="*/ 3 h 88"/>
                  <a:gd name="T26" fmla="*/ 18 w 88"/>
                  <a:gd name="T27" fmla="*/ 7 h 88"/>
                  <a:gd name="T28" fmla="*/ 12 w 88"/>
                  <a:gd name="T29" fmla="*/ 13 h 88"/>
                  <a:gd name="T30" fmla="*/ 6 w 88"/>
                  <a:gd name="T31" fmla="*/ 19 h 88"/>
                  <a:gd name="T32" fmla="*/ 2 w 88"/>
                  <a:gd name="T33" fmla="*/ 27 h 88"/>
                  <a:gd name="T34" fmla="*/ 0 w 88"/>
                  <a:gd name="T35" fmla="*/ 36 h 88"/>
                  <a:gd name="T36" fmla="*/ 0 w 88"/>
                  <a:gd name="T37" fmla="*/ 44 h 88"/>
                  <a:gd name="T38" fmla="*/ 0 w 88"/>
                  <a:gd name="T39" fmla="*/ 44 h 88"/>
                  <a:gd name="T40" fmla="*/ 0 w 88"/>
                  <a:gd name="T41" fmla="*/ 53 h 88"/>
                  <a:gd name="T42" fmla="*/ 2 w 88"/>
                  <a:gd name="T43" fmla="*/ 61 h 88"/>
                  <a:gd name="T44" fmla="*/ 6 w 88"/>
                  <a:gd name="T45" fmla="*/ 68 h 88"/>
                  <a:gd name="T46" fmla="*/ 12 w 88"/>
                  <a:gd name="T47" fmla="*/ 75 h 88"/>
                  <a:gd name="T48" fmla="*/ 18 w 88"/>
                  <a:gd name="T49" fmla="*/ 80 h 88"/>
                  <a:gd name="T50" fmla="*/ 27 w 88"/>
                  <a:gd name="T51" fmla="*/ 84 h 88"/>
                  <a:gd name="T52" fmla="*/ 35 w 88"/>
                  <a:gd name="T53" fmla="*/ 87 h 88"/>
                  <a:gd name="T54" fmla="*/ 43 w 88"/>
                  <a:gd name="T55" fmla="*/ 88 h 88"/>
                  <a:gd name="T56" fmla="*/ 43 w 88"/>
                  <a:gd name="T57" fmla="*/ 88 h 88"/>
                  <a:gd name="T58" fmla="*/ 52 w 88"/>
                  <a:gd name="T59" fmla="*/ 87 h 88"/>
                  <a:gd name="T60" fmla="*/ 60 w 88"/>
                  <a:gd name="T61" fmla="*/ 84 h 88"/>
                  <a:gd name="T62" fmla="*/ 67 w 88"/>
                  <a:gd name="T63" fmla="*/ 80 h 88"/>
                  <a:gd name="T64" fmla="*/ 74 w 88"/>
                  <a:gd name="T65" fmla="*/ 75 h 88"/>
                  <a:gd name="T66" fmla="*/ 79 w 88"/>
                  <a:gd name="T67" fmla="*/ 68 h 88"/>
                  <a:gd name="T68" fmla="*/ 83 w 88"/>
                  <a:gd name="T69" fmla="*/ 61 h 88"/>
                  <a:gd name="T70" fmla="*/ 86 w 88"/>
                  <a:gd name="T71" fmla="*/ 53 h 88"/>
                  <a:gd name="T72" fmla="*/ 88 w 88"/>
                  <a:gd name="T73" fmla="*/ 44 h 88"/>
                  <a:gd name="T74" fmla="*/ 88 w 88"/>
                  <a:gd name="T75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lnTo>
                      <a:pt x="88" y="44"/>
                    </a:lnTo>
                    <a:lnTo>
                      <a:pt x="86" y="36"/>
                    </a:lnTo>
                    <a:lnTo>
                      <a:pt x="83" y="27"/>
                    </a:lnTo>
                    <a:lnTo>
                      <a:pt x="79" y="19"/>
                    </a:lnTo>
                    <a:lnTo>
                      <a:pt x="74" y="13"/>
                    </a:lnTo>
                    <a:lnTo>
                      <a:pt x="67" y="7"/>
                    </a:lnTo>
                    <a:lnTo>
                      <a:pt x="60" y="3"/>
                    </a:lnTo>
                    <a:lnTo>
                      <a:pt x="52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5" y="0"/>
                    </a:lnTo>
                    <a:lnTo>
                      <a:pt x="27" y="3"/>
                    </a:lnTo>
                    <a:lnTo>
                      <a:pt x="18" y="7"/>
                    </a:lnTo>
                    <a:lnTo>
                      <a:pt x="12" y="13"/>
                    </a:lnTo>
                    <a:lnTo>
                      <a:pt x="6" y="19"/>
                    </a:lnTo>
                    <a:lnTo>
                      <a:pt x="2" y="27"/>
                    </a:lnTo>
                    <a:lnTo>
                      <a:pt x="0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2" y="61"/>
                    </a:lnTo>
                    <a:lnTo>
                      <a:pt x="6" y="68"/>
                    </a:lnTo>
                    <a:lnTo>
                      <a:pt x="12" y="75"/>
                    </a:lnTo>
                    <a:lnTo>
                      <a:pt x="18" y="80"/>
                    </a:lnTo>
                    <a:lnTo>
                      <a:pt x="27" y="84"/>
                    </a:lnTo>
                    <a:lnTo>
                      <a:pt x="35" y="87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52" y="87"/>
                    </a:lnTo>
                    <a:lnTo>
                      <a:pt x="60" y="84"/>
                    </a:lnTo>
                    <a:lnTo>
                      <a:pt x="67" y="80"/>
                    </a:lnTo>
                    <a:lnTo>
                      <a:pt x="74" y="75"/>
                    </a:lnTo>
                    <a:lnTo>
                      <a:pt x="79" y="68"/>
                    </a:lnTo>
                    <a:lnTo>
                      <a:pt x="83" y="61"/>
                    </a:lnTo>
                    <a:lnTo>
                      <a:pt x="86" y="53"/>
                    </a:lnTo>
                    <a:lnTo>
                      <a:pt x="88" y="44"/>
                    </a:lnTo>
                    <a:lnTo>
                      <a:pt x="88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ṥḻíďè"/>
              <p:cNvSpPr/>
              <p:nvPr/>
            </p:nvSpPr>
            <p:spPr bwMode="auto">
              <a:xfrm>
                <a:off x="1201738" y="2205038"/>
                <a:ext cx="212725" cy="458788"/>
              </a:xfrm>
              <a:custGeom>
                <a:avLst/>
                <a:gdLst>
                  <a:gd name="T0" fmla="*/ 134 w 134"/>
                  <a:gd name="T1" fmla="*/ 7 h 289"/>
                  <a:gd name="T2" fmla="*/ 134 w 134"/>
                  <a:gd name="T3" fmla="*/ 7 h 289"/>
                  <a:gd name="T4" fmla="*/ 88 w 134"/>
                  <a:gd name="T5" fmla="*/ 129 h 289"/>
                  <a:gd name="T6" fmla="*/ 42 w 134"/>
                  <a:gd name="T7" fmla="*/ 248 h 289"/>
                  <a:gd name="T8" fmla="*/ 42 w 134"/>
                  <a:gd name="T9" fmla="*/ 248 h 289"/>
                  <a:gd name="T10" fmla="*/ 22 w 134"/>
                  <a:gd name="T11" fmla="*/ 268 h 289"/>
                  <a:gd name="T12" fmla="*/ 8 w 134"/>
                  <a:gd name="T13" fmla="*/ 282 h 289"/>
                  <a:gd name="T14" fmla="*/ 3 w 134"/>
                  <a:gd name="T15" fmla="*/ 286 h 289"/>
                  <a:gd name="T16" fmla="*/ 0 w 134"/>
                  <a:gd name="T17" fmla="*/ 289 h 289"/>
                  <a:gd name="T18" fmla="*/ 0 w 134"/>
                  <a:gd name="T19" fmla="*/ 289 h 289"/>
                  <a:gd name="T20" fmla="*/ 3 w 134"/>
                  <a:gd name="T21" fmla="*/ 275 h 289"/>
                  <a:gd name="T22" fmla="*/ 15 w 134"/>
                  <a:gd name="T23" fmla="*/ 243 h 289"/>
                  <a:gd name="T24" fmla="*/ 50 w 134"/>
                  <a:gd name="T25" fmla="*/ 144 h 289"/>
                  <a:gd name="T26" fmla="*/ 105 w 134"/>
                  <a:gd name="T27" fmla="*/ 0 h 289"/>
                  <a:gd name="T28" fmla="*/ 134 w 134"/>
                  <a:gd name="T29" fmla="*/ 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289">
                    <a:moveTo>
                      <a:pt x="134" y="7"/>
                    </a:moveTo>
                    <a:lnTo>
                      <a:pt x="134" y="7"/>
                    </a:lnTo>
                    <a:lnTo>
                      <a:pt x="88" y="129"/>
                    </a:lnTo>
                    <a:lnTo>
                      <a:pt x="42" y="248"/>
                    </a:lnTo>
                    <a:lnTo>
                      <a:pt x="42" y="248"/>
                    </a:lnTo>
                    <a:lnTo>
                      <a:pt x="22" y="268"/>
                    </a:lnTo>
                    <a:lnTo>
                      <a:pt x="8" y="282"/>
                    </a:lnTo>
                    <a:lnTo>
                      <a:pt x="3" y="286"/>
                    </a:lnTo>
                    <a:lnTo>
                      <a:pt x="0" y="289"/>
                    </a:lnTo>
                    <a:lnTo>
                      <a:pt x="0" y="289"/>
                    </a:lnTo>
                    <a:lnTo>
                      <a:pt x="3" y="275"/>
                    </a:lnTo>
                    <a:lnTo>
                      <a:pt x="15" y="243"/>
                    </a:lnTo>
                    <a:lnTo>
                      <a:pt x="50" y="144"/>
                    </a:lnTo>
                    <a:lnTo>
                      <a:pt x="105" y="0"/>
                    </a:lnTo>
                    <a:lnTo>
                      <a:pt x="13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ṥľïdé"/>
              <p:cNvSpPr/>
              <p:nvPr/>
            </p:nvSpPr>
            <p:spPr bwMode="auto">
              <a:xfrm>
                <a:off x="1371601" y="2205038"/>
                <a:ext cx="234950" cy="449263"/>
              </a:xfrm>
              <a:custGeom>
                <a:avLst/>
                <a:gdLst>
                  <a:gd name="T0" fmla="*/ 2 w 148"/>
                  <a:gd name="T1" fmla="*/ 13 h 283"/>
                  <a:gd name="T2" fmla="*/ 109 w 148"/>
                  <a:gd name="T3" fmla="*/ 244 h 283"/>
                  <a:gd name="T4" fmla="*/ 148 w 148"/>
                  <a:gd name="T5" fmla="*/ 283 h 283"/>
                  <a:gd name="T6" fmla="*/ 137 w 148"/>
                  <a:gd name="T7" fmla="*/ 229 h 283"/>
                  <a:gd name="T8" fmla="*/ 33 w 148"/>
                  <a:gd name="T9" fmla="*/ 0 h 283"/>
                  <a:gd name="T10" fmla="*/ 0 w 148"/>
                  <a:gd name="T11" fmla="*/ 10 h 283"/>
                  <a:gd name="T12" fmla="*/ 2 w 148"/>
                  <a:gd name="T13" fmla="*/ 1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283">
                    <a:moveTo>
                      <a:pt x="2" y="13"/>
                    </a:moveTo>
                    <a:lnTo>
                      <a:pt x="109" y="244"/>
                    </a:lnTo>
                    <a:lnTo>
                      <a:pt x="148" y="283"/>
                    </a:lnTo>
                    <a:lnTo>
                      <a:pt x="137" y="229"/>
                    </a:lnTo>
                    <a:lnTo>
                      <a:pt x="33" y="0"/>
                    </a:lnTo>
                    <a:lnTo>
                      <a:pt x="0" y="10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ṧ1îḓê"/>
              <p:cNvSpPr/>
              <p:nvPr/>
            </p:nvSpPr>
            <p:spPr bwMode="auto">
              <a:xfrm>
                <a:off x="1376363" y="2052638"/>
                <a:ext cx="25400" cy="77788"/>
              </a:xfrm>
              <a:custGeom>
                <a:avLst/>
                <a:gdLst>
                  <a:gd name="T0" fmla="*/ 0 w 16"/>
                  <a:gd name="T1" fmla="*/ 41 h 49"/>
                  <a:gd name="T2" fmla="*/ 0 w 16"/>
                  <a:gd name="T3" fmla="*/ 41 h 49"/>
                  <a:gd name="T4" fmla="*/ 0 w 16"/>
                  <a:gd name="T5" fmla="*/ 44 h 49"/>
                  <a:gd name="T6" fmla="*/ 3 w 16"/>
                  <a:gd name="T7" fmla="*/ 46 h 49"/>
                  <a:gd name="T8" fmla="*/ 4 w 16"/>
                  <a:gd name="T9" fmla="*/ 48 h 49"/>
                  <a:gd name="T10" fmla="*/ 8 w 16"/>
                  <a:gd name="T11" fmla="*/ 49 h 49"/>
                  <a:gd name="T12" fmla="*/ 8 w 16"/>
                  <a:gd name="T13" fmla="*/ 49 h 49"/>
                  <a:gd name="T14" fmla="*/ 11 w 16"/>
                  <a:gd name="T15" fmla="*/ 48 h 49"/>
                  <a:gd name="T16" fmla="*/ 14 w 16"/>
                  <a:gd name="T17" fmla="*/ 46 h 49"/>
                  <a:gd name="T18" fmla="*/ 15 w 16"/>
                  <a:gd name="T19" fmla="*/ 44 h 49"/>
                  <a:gd name="T20" fmla="*/ 16 w 16"/>
                  <a:gd name="T21" fmla="*/ 41 h 49"/>
                  <a:gd name="T22" fmla="*/ 16 w 16"/>
                  <a:gd name="T23" fmla="*/ 8 h 49"/>
                  <a:gd name="T24" fmla="*/ 16 w 16"/>
                  <a:gd name="T25" fmla="*/ 8 h 49"/>
                  <a:gd name="T26" fmla="*/ 15 w 16"/>
                  <a:gd name="T27" fmla="*/ 6 h 49"/>
                  <a:gd name="T28" fmla="*/ 14 w 16"/>
                  <a:gd name="T29" fmla="*/ 3 h 49"/>
                  <a:gd name="T30" fmla="*/ 11 w 16"/>
                  <a:gd name="T31" fmla="*/ 0 h 49"/>
                  <a:gd name="T32" fmla="*/ 8 w 16"/>
                  <a:gd name="T33" fmla="*/ 0 h 49"/>
                  <a:gd name="T34" fmla="*/ 8 w 16"/>
                  <a:gd name="T35" fmla="*/ 0 h 49"/>
                  <a:gd name="T36" fmla="*/ 4 w 16"/>
                  <a:gd name="T37" fmla="*/ 0 h 49"/>
                  <a:gd name="T38" fmla="*/ 3 w 16"/>
                  <a:gd name="T39" fmla="*/ 3 h 49"/>
                  <a:gd name="T40" fmla="*/ 0 w 16"/>
                  <a:gd name="T41" fmla="*/ 6 h 49"/>
                  <a:gd name="T42" fmla="*/ 0 w 16"/>
                  <a:gd name="T43" fmla="*/ 8 h 49"/>
                  <a:gd name="T44" fmla="*/ 0 w 16"/>
                  <a:gd name="T45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49">
                    <a:moveTo>
                      <a:pt x="0" y="41"/>
                    </a:moveTo>
                    <a:lnTo>
                      <a:pt x="0" y="41"/>
                    </a:lnTo>
                    <a:lnTo>
                      <a:pt x="0" y="44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11" y="48"/>
                    </a:lnTo>
                    <a:lnTo>
                      <a:pt x="14" y="46"/>
                    </a:lnTo>
                    <a:lnTo>
                      <a:pt x="15" y="44"/>
                    </a:lnTo>
                    <a:lnTo>
                      <a:pt x="16" y="41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ïṥ1íḓé"/>
            <p:cNvGrpSpPr/>
            <p:nvPr/>
          </p:nvGrpSpPr>
          <p:grpSpPr>
            <a:xfrm>
              <a:off x="5454815" y="1768756"/>
              <a:ext cx="543644" cy="543644"/>
              <a:chOff x="2111376" y="1712913"/>
              <a:chExt cx="601663" cy="601663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94" name="îṥliḍe"/>
              <p:cNvSpPr/>
              <p:nvPr/>
            </p:nvSpPr>
            <p:spPr bwMode="auto">
              <a:xfrm>
                <a:off x="2300288" y="1712913"/>
                <a:ext cx="223838" cy="601663"/>
              </a:xfrm>
              <a:custGeom>
                <a:avLst/>
                <a:gdLst>
                  <a:gd name="T0" fmla="*/ 71 w 141"/>
                  <a:gd name="T1" fmla="*/ 0 h 379"/>
                  <a:gd name="T2" fmla="*/ 84 w 141"/>
                  <a:gd name="T3" fmla="*/ 4 h 379"/>
                  <a:gd name="T4" fmla="*/ 98 w 141"/>
                  <a:gd name="T5" fmla="*/ 15 h 379"/>
                  <a:gd name="T6" fmla="*/ 110 w 141"/>
                  <a:gd name="T7" fmla="*/ 33 h 379"/>
                  <a:gd name="T8" fmla="*/ 119 w 141"/>
                  <a:gd name="T9" fmla="*/ 56 h 379"/>
                  <a:gd name="T10" fmla="*/ 136 w 141"/>
                  <a:gd name="T11" fmla="*/ 117 h 379"/>
                  <a:gd name="T12" fmla="*/ 141 w 141"/>
                  <a:gd name="T13" fmla="*/ 190 h 379"/>
                  <a:gd name="T14" fmla="*/ 140 w 141"/>
                  <a:gd name="T15" fmla="*/ 228 h 379"/>
                  <a:gd name="T16" fmla="*/ 129 w 141"/>
                  <a:gd name="T17" fmla="*/ 295 h 379"/>
                  <a:gd name="T18" fmla="*/ 115 w 141"/>
                  <a:gd name="T19" fmla="*/ 336 h 379"/>
                  <a:gd name="T20" fmla="*/ 105 w 141"/>
                  <a:gd name="T21" fmla="*/ 356 h 379"/>
                  <a:gd name="T22" fmla="*/ 91 w 141"/>
                  <a:gd name="T23" fmla="*/ 371 h 379"/>
                  <a:gd name="T24" fmla="*/ 77 w 141"/>
                  <a:gd name="T25" fmla="*/ 378 h 379"/>
                  <a:gd name="T26" fmla="*/ 71 w 141"/>
                  <a:gd name="T27" fmla="*/ 379 h 379"/>
                  <a:gd name="T28" fmla="*/ 71 w 141"/>
                  <a:gd name="T29" fmla="*/ 348 h 379"/>
                  <a:gd name="T30" fmla="*/ 71 w 141"/>
                  <a:gd name="T31" fmla="*/ 348 h 379"/>
                  <a:gd name="T32" fmla="*/ 83 w 141"/>
                  <a:gd name="T33" fmla="*/ 346 h 379"/>
                  <a:gd name="T34" fmla="*/ 94 w 141"/>
                  <a:gd name="T35" fmla="*/ 336 h 379"/>
                  <a:gd name="T36" fmla="*/ 103 w 141"/>
                  <a:gd name="T37" fmla="*/ 321 h 379"/>
                  <a:gd name="T38" fmla="*/ 119 w 141"/>
                  <a:gd name="T39" fmla="*/ 279 h 379"/>
                  <a:gd name="T40" fmla="*/ 128 w 141"/>
                  <a:gd name="T41" fmla="*/ 222 h 379"/>
                  <a:gd name="T42" fmla="*/ 129 w 141"/>
                  <a:gd name="T43" fmla="*/ 190 h 379"/>
                  <a:gd name="T44" fmla="*/ 125 w 141"/>
                  <a:gd name="T45" fmla="*/ 128 h 379"/>
                  <a:gd name="T46" fmla="*/ 113 w 141"/>
                  <a:gd name="T47" fmla="*/ 77 h 379"/>
                  <a:gd name="T48" fmla="*/ 99 w 141"/>
                  <a:gd name="T49" fmla="*/ 50 h 379"/>
                  <a:gd name="T50" fmla="*/ 88 w 141"/>
                  <a:gd name="T51" fmla="*/ 38 h 379"/>
                  <a:gd name="T52" fmla="*/ 76 w 141"/>
                  <a:gd name="T53" fmla="*/ 31 h 379"/>
                  <a:gd name="T54" fmla="*/ 71 w 141"/>
                  <a:gd name="T55" fmla="*/ 31 h 379"/>
                  <a:gd name="T56" fmla="*/ 71 w 141"/>
                  <a:gd name="T57" fmla="*/ 0 h 379"/>
                  <a:gd name="T58" fmla="*/ 71 w 141"/>
                  <a:gd name="T59" fmla="*/ 379 h 379"/>
                  <a:gd name="T60" fmla="*/ 57 w 141"/>
                  <a:gd name="T61" fmla="*/ 375 h 379"/>
                  <a:gd name="T62" fmla="*/ 44 w 141"/>
                  <a:gd name="T63" fmla="*/ 365 h 379"/>
                  <a:gd name="T64" fmla="*/ 31 w 141"/>
                  <a:gd name="T65" fmla="*/ 347 h 379"/>
                  <a:gd name="T66" fmla="*/ 22 w 141"/>
                  <a:gd name="T67" fmla="*/ 324 h 379"/>
                  <a:gd name="T68" fmla="*/ 7 w 141"/>
                  <a:gd name="T69" fmla="*/ 264 h 379"/>
                  <a:gd name="T70" fmla="*/ 0 w 141"/>
                  <a:gd name="T71" fmla="*/ 190 h 379"/>
                  <a:gd name="T72" fmla="*/ 3 w 141"/>
                  <a:gd name="T73" fmla="*/ 152 h 379"/>
                  <a:gd name="T74" fmla="*/ 12 w 141"/>
                  <a:gd name="T75" fmla="*/ 84 h 379"/>
                  <a:gd name="T76" fmla="*/ 26 w 141"/>
                  <a:gd name="T77" fmla="*/ 44 h 379"/>
                  <a:gd name="T78" fmla="*/ 37 w 141"/>
                  <a:gd name="T79" fmla="*/ 23 h 379"/>
                  <a:gd name="T80" fmla="*/ 50 w 141"/>
                  <a:gd name="T81" fmla="*/ 8 h 379"/>
                  <a:gd name="T82" fmla="*/ 64 w 141"/>
                  <a:gd name="T83" fmla="*/ 2 h 379"/>
                  <a:gd name="T84" fmla="*/ 71 w 141"/>
                  <a:gd name="T85" fmla="*/ 31 h 379"/>
                  <a:gd name="T86" fmla="*/ 65 w 141"/>
                  <a:gd name="T87" fmla="*/ 31 h 379"/>
                  <a:gd name="T88" fmla="*/ 53 w 141"/>
                  <a:gd name="T89" fmla="*/ 38 h 379"/>
                  <a:gd name="T90" fmla="*/ 42 w 141"/>
                  <a:gd name="T91" fmla="*/ 50 h 379"/>
                  <a:gd name="T92" fmla="*/ 29 w 141"/>
                  <a:gd name="T93" fmla="*/ 77 h 379"/>
                  <a:gd name="T94" fmla="*/ 17 w 141"/>
                  <a:gd name="T95" fmla="*/ 128 h 379"/>
                  <a:gd name="T96" fmla="*/ 12 w 141"/>
                  <a:gd name="T97" fmla="*/ 190 h 379"/>
                  <a:gd name="T98" fmla="*/ 14 w 141"/>
                  <a:gd name="T99" fmla="*/ 222 h 379"/>
                  <a:gd name="T100" fmla="*/ 22 w 141"/>
                  <a:gd name="T101" fmla="*/ 279 h 379"/>
                  <a:gd name="T102" fmla="*/ 38 w 141"/>
                  <a:gd name="T103" fmla="*/ 321 h 379"/>
                  <a:gd name="T104" fmla="*/ 48 w 141"/>
                  <a:gd name="T105" fmla="*/ 336 h 379"/>
                  <a:gd name="T106" fmla="*/ 59 w 141"/>
                  <a:gd name="T107" fmla="*/ 346 h 379"/>
                  <a:gd name="T108" fmla="*/ 71 w 141"/>
                  <a:gd name="T109" fmla="*/ 348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" h="379">
                    <a:moveTo>
                      <a:pt x="71" y="0"/>
                    </a:moveTo>
                    <a:lnTo>
                      <a:pt x="71" y="0"/>
                    </a:lnTo>
                    <a:lnTo>
                      <a:pt x="77" y="2"/>
                    </a:lnTo>
                    <a:lnTo>
                      <a:pt x="84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0" y="33"/>
                    </a:lnTo>
                    <a:lnTo>
                      <a:pt x="115" y="44"/>
                    </a:lnTo>
                    <a:lnTo>
                      <a:pt x="119" y="56"/>
                    </a:lnTo>
                    <a:lnTo>
                      <a:pt x="129" y="84"/>
                    </a:lnTo>
                    <a:lnTo>
                      <a:pt x="136" y="117"/>
                    </a:lnTo>
                    <a:lnTo>
                      <a:pt x="140" y="152"/>
                    </a:lnTo>
                    <a:lnTo>
                      <a:pt x="141" y="190"/>
                    </a:lnTo>
                    <a:lnTo>
                      <a:pt x="141" y="190"/>
                    </a:lnTo>
                    <a:lnTo>
                      <a:pt x="140" y="228"/>
                    </a:lnTo>
                    <a:lnTo>
                      <a:pt x="136" y="264"/>
                    </a:lnTo>
                    <a:lnTo>
                      <a:pt x="129" y="295"/>
                    </a:lnTo>
                    <a:lnTo>
                      <a:pt x="119" y="324"/>
                    </a:lnTo>
                    <a:lnTo>
                      <a:pt x="115" y="336"/>
                    </a:lnTo>
                    <a:lnTo>
                      <a:pt x="110" y="347"/>
                    </a:lnTo>
                    <a:lnTo>
                      <a:pt x="105" y="356"/>
                    </a:lnTo>
                    <a:lnTo>
                      <a:pt x="98" y="365"/>
                    </a:lnTo>
                    <a:lnTo>
                      <a:pt x="91" y="371"/>
                    </a:lnTo>
                    <a:lnTo>
                      <a:pt x="84" y="375"/>
                    </a:lnTo>
                    <a:lnTo>
                      <a:pt x="77" y="378"/>
                    </a:lnTo>
                    <a:lnTo>
                      <a:pt x="71" y="379"/>
                    </a:lnTo>
                    <a:lnTo>
                      <a:pt x="71" y="379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6" y="348"/>
                    </a:lnTo>
                    <a:lnTo>
                      <a:pt x="83" y="346"/>
                    </a:lnTo>
                    <a:lnTo>
                      <a:pt x="88" y="342"/>
                    </a:lnTo>
                    <a:lnTo>
                      <a:pt x="94" y="336"/>
                    </a:lnTo>
                    <a:lnTo>
                      <a:pt x="99" y="329"/>
                    </a:lnTo>
                    <a:lnTo>
                      <a:pt x="103" y="321"/>
                    </a:lnTo>
                    <a:lnTo>
                      <a:pt x="113" y="302"/>
                    </a:lnTo>
                    <a:lnTo>
                      <a:pt x="119" y="279"/>
                    </a:lnTo>
                    <a:lnTo>
                      <a:pt x="125" y="252"/>
                    </a:lnTo>
                    <a:lnTo>
                      <a:pt x="128" y="222"/>
                    </a:lnTo>
                    <a:lnTo>
                      <a:pt x="129" y="190"/>
                    </a:lnTo>
                    <a:lnTo>
                      <a:pt x="129" y="190"/>
                    </a:lnTo>
                    <a:lnTo>
                      <a:pt x="128" y="157"/>
                    </a:lnTo>
                    <a:lnTo>
                      <a:pt x="125" y="128"/>
                    </a:lnTo>
                    <a:lnTo>
                      <a:pt x="119" y="102"/>
                    </a:lnTo>
                    <a:lnTo>
                      <a:pt x="113" y="77"/>
                    </a:lnTo>
                    <a:lnTo>
                      <a:pt x="103" y="59"/>
                    </a:lnTo>
                    <a:lnTo>
                      <a:pt x="99" y="50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3" y="34"/>
                    </a:lnTo>
                    <a:lnTo>
                      <a:pt x="76" y="31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0"/>
                    </a:lnTo>
                    <a:lnTo>
                      <a:pt x="71" y="0"/>
                    </a:lnTo>
                    <a:close/>
                    <a:moveTo>
                      <a:pt x="71" y="379"/>
                    </a:moveTo>
                    <a:lnTo>
                      <a:pt x="71" y="379"/>
                    </a:lnTo>
                    <a:lnTo>
                      <a:pt x="64" y="378"/>
                    </a:lnTo>
                    <a:lnTo>
                      <a:pt x="57" y="375"/>
                    </a:lnTo>
                    <a:lnTo>
                      <a:pt x="50" y="371"/>
                    </a:lnTo>
                    <a:lnTo>
                      <a:pt x="44" y="365"/>
                    </a:lnTo>
                    <a:lnTo>
                      <a:pt x="37" y="356"/>
                    </a:lnTo>
                    <a:lnTo>
                      <a:pt x="31" y="347"/>
                    </a:lnTo>
                    <a:lnTo>
                      <a:pt x="26" y="336"/>
                    </a:lnTo>
                    <a:lnTo>
                      <a:pt x="22" y="324"/>
                    </a:lnTo>
                    <a:lnTo>
                      <a:pt x="12" y="295"/>
                    </a:lnTo>
                    <a:lnTo>
                      <a:pt x="7" y="264"/>
                    </a:lnTo>
                    <a:lnTo>
                      <a:pt x="3" y="228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" y="152"/>
                    </a:lnTo>
                    <a:lnTo>
                      <a:pt x="7" y="117"/>
                    </a:lnTo>
                    <a:lnTo>
                      <a:pt x="12" y="84"/>
                    </a:lnTo>
                    <a:lnTo>
                      <a:pt x="22" y="56"/>
                    </a:lnTo>
                    <a:lnTo>
                      <a:pt x="26" y="44"/>
                    </a:lnTo>
                    <a:lnTo>
                      <a:pt x="31" y="33"/>
                    </a:lnTo>
                    <a:lnTo>
                      <a:pt x="37" y="23"/>
                    </a:lnTo>
                    <a:lnTo>
                      <a:pt x="44" y="15"/>
                    </a:lnTo>
                    <a:lnTo>
                      <a:pt x="50" y="8"/>
                    </a:lnTo>
                    <a:lnTo>
                      <a:pt x="57" y="4"/>
                    </a:lnTo>
                    <a:lnTo>
                      <a:pt x="64" y="2"/>
                    </a:lnTo>
                    <a:lnTo>
                      <a:pt x="71" y="0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65" y="31"/>
                    </a:lnTo>
                    <a:lnTo>
                      <a:pt x="59" y="34"/>
                    </a:lnTo>
                    <a:lnTo>
                      <a:pt x="53" y="38"/>
                    </a:lnTo>
                    <a:lnTo>
                      <a:pt x="48" y="44"/>
                    </a:lnTo>
                    <a:lnTo>
                      <a:pt x="42" y="50"/>
                    </a:lnTo>
                    <a:lnTo>
                      <a:pt x="38" y="59"/>
                    </a:lnTo>
                    <a:lnTo>
                      <a:pt x="29" y="77"/>
                    </a:lnTo>
                    <a:lnTo>
                      <a:pt x="22" y="102"/>
                    </a:lnTo>
                    <a:lnTo>
                      <a:pt x="17" y="128"/>
                    </a:lnTo>
                    <a:lnTo>
                      <a:pt x="14" y="157"/>
                    </a:lnTo>
                    <a:lnTo>
                      <a:pt x="12" y="190"/>
                    </a:lnTo>
                    <a:lnTo>
                      <a:pt x="12" y="190"/>
                    </a:lnTo>
                    <a:lnTo>
                      <a:pt x="14" y="222"/>
                    </a:lnTo>
                    <a:lnTo>
                      <a:pt x="17" y="252"/>
                    </a:lnTo>
                    <a:lnTo>
                      <a:pt x="22" y="279"/>
                    </a:lnTo>
                    <a:lnTo>
                      <a:pt x="29" y="302"/>
                    </a:lnTo>
                    <a:lnTo>
                      <a:pt x="38" y="321"/>
                    </a:lnTo>
                    <a:lnTo>
                      <a:pt x="42" y="329"/>
                    </a:lnTo>
                    <a:lnTo>
                      <a:pt x="48" y="336"/>
                    </a:lnTo>
                    <a:lnTo>
                      <a:pt x="53" y="342"/>
                    </a:lnTo>
                    <a:lnTo>
                      <a:pt x="59" y="346"/>
                    </a:lnTo>
                    <a:lnTo>
                      <a:pt x="65" y="348"/>
                    </a:lnTo>
                    <a:lnTo>
                      <a:pt x="71" y="348"/>
                    </a:lnTo>
                    <a:lnTo>
                      <a:pt x="71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ṡlîḑé"/>
              <p:cNvSpPr/>
              <p:nvPr/>
            </p:nvSpPr>
            <p:spPr bwMode="auto">
              <a:xfrm>
                <a:off x="2111376" y="1905000"/>
                <a:ext cx="601663" cy="220663"/>
              </a:xfrm>
              <a:custGeom>
                <a:avLst/>
                <a:gdLst>
                  <a:gd name="T0" fmla="*/ 190 w 379"/>
                  <a:gd name="T1" fmla="*/ 0 h 139"/>
                  <a:gd name="T2" fmla="*/ 228 w 379"/>
                  <a:gd name="T3" fmla="*/ 1 h 139"/>
                  <a:gd name="T4" fmla="*/ 295 w 379"/>
                  <a:gd name="T5" fmla="*/ 11 h 139"/>
                  <a:gd name="T6" fmla="*/ 336 w 379"/>
                  <a:gd name="T7" fmla="*/ 24 h 139"/>
                  <a:gd name="T8" fmla="*/ 356 w 379"/>
                  <a:gd name="T9" fmla="*/ 35 h 139"/>
                  <a:gd name="T10" fmla="*/ 371 w 379"/>
                  <a:gd name="T11" fmla="*/ 49 h 139"/>
                  <a:gd name="T12" fmla="*/ 378 w 379"/>
                  <a:gd name="T13" fmla="*/ 62 h 139"/>
                  <a:gd name="T14" fmla="*/ 379 w 379"/>
                  <a:gd name="T15" fmla="*/ 69 h 139"/>
                  <a:gd name="T16" fmla="*/ 375 w 379"/>
                  <a:gd name="T17" fmla="*/ 82 h 139"/>
                  <a:gd name="T18" fmla="*/ 364 w 379"/>
                  <a:gd name="T19" fmla="*/ 96 h 139"/>
                  <a:gd name="T20" fmla="*/ 347 w 379"/>
                  <a:gd name="T21" fmla="*/ 108 h 139"/>
                  <a:gd name="T22" fmla="*/ 324 w 379"/>
                  <a:gd name="T23" fmla="*/ 119 h 139"/>
                  <a:gd name="T24" fmla="*/ 264 w 379"/>
                  <a:gd name="T25" fmla="*/ 134 h 139"/>
                  <a:gd name="T26" fmla="*/ 190 w 379"/>
                  <a:gd name="T27" fmla="*/ 139 h 139"/>
                  <a:gd name="T28" fmla="*/ 190 w 379"/>
                  <a:gd name="T29" fmla="*/ 127 h 139"/>
                  <a:gd name="T30" fmla="*/ 190 w 379"/>
                  <a:gd name="T31" fmla="*/ 127 h 139"/>
                  <a:gd name="T32" fmla="*/ 252 w 379"/>
                  <a:gd name="T33" fmla="*/ 123 h 139"/>
                  <a:gd name="T34" fmla="*/ 302 w 379"/>
                  <a:gd name="T35" fmla="*/ 111 h 139"/>
                  <a:gd name="T36" fmla="*/ 329 w 379"/>
                  <a:gd name="T37" fmla="*/ 97 h 139"/>
                  <a:gd name="T38" fmla="*/ 341 w 379"/>
                  <a:gd name="T39" fmla="*/ 86 h 139"/>
                  <a:gd name="T40" fmla="*/ 348 w 379"/>
                  <a:gd name="T41" fmla="*/ 74 h 139"/>
                  <a:gd name="T42" fmla="*/ 348 w 379"/>
                  <a:gd name="T43" fmla="*/ 69 h 139"/>
                  <a:gd name="T44" fmla="*/ 348 w 379"/>
                  <a:gd name="T45" fmla="*/ 63 h 139"/>
                  <a:gd name="T46" fmla="*/ 341 w 379"/>
                  <a:gd name="T47" fmla="*/ 51 h 139"/>
                  <a:gd name="T48" fmla="*/ 329 w 379"/>
                  <a:gd name="T49" fmla="*/ 40 h 139"/>
                  <a:gd name="T50" fmla="*/ 302 w 379"/>
                  <a:gd name="T51" fmla="*/ 28 h 139"/>
                  <a:gd name="T52" fmla="*/ 252 w 379"/>
                  <a:gd name="T53" fmla="*/ 15 h 139"/>
                  <a:gd name="T54" fmla="*/ 190 w 379"/>
                  <a:gd name="T55" fmla="*/ 11 h 139"/>
                  <a:gd name="T56" fmla="*/ 190 w 379"/>
                  <a:gd name="T57" fmla="*/ 0 h 139"/>
                  <a:gd name="T58" fmla="*/ 0 w 379"/>
                  <a:gd name="T59" fmla="*/ 69 h 139"/>
                  <a:gd name="T60" fmla="*/ 4 w 379"/>
                  <a:gd name="T61" fmla="*/ 55 h 139"/>
                  <a:gd name="T62" fmla="*/ 15 w 379"/>
                  <a:gd name="T63" fmla="*/ 42 h 139"/>
                  <a:gd name="T64" fmla="*/ 33 w 379"/>
                  <a:gd name="T65" fmla="*/ 30 h 139"/>
                  <a:gd name="T66" fmla="*/ 56 w 379"/>
                  <a:gd name="T67" fmla="*/ 20 h 139"/>
                  <a:gd name="T68" fmla="*/ 117 w 379"/>
                  <a:gd name="T69" fmla="*/ 5 h 139"/>
                  <a:gd name="T70" fmla="*/ 190 w 379"/>
                  <a:gd name="T71" fmla="*/ 0 h 139"/>
                  <a:gd name="T72" fmla="*/ 190 w 379"/>
                  <a:gd name="T73" fmla="*/ 11 h 139"/>
                  <a:gd name="T74" fmla="*/ 127 w 379"/>
                  <a:gd name="T75" fmla="*/ 15 h 139"/>
                  <a:gd name="T76" fmla="*/ 77 w 379"/>
                  <a:gd name="T77" fmla="*/ 28 h 139"/>
                  <a:gd name="T78" fmla="*/ 50 w 379"/>
                  <a:gd name="T79" fmla="*/ 40 h 139"/>
                  <a:gd name="T80" fmla="*/ 38 w 379"/>
                  <a:gd name="T81" fmla="*/ 51 h 139"/>
                  <a:gd name="T82" fmla="*/ 31 w 379"/>
                  <a:gd name="T83" fmla="*/ 63 h 139"/>
                  <a:gd name="T84" fmla="*/ 31 w 379"/>
                  <a:gd name="T85" fmla="*/ 69 h 139"/>
                  <a:gd name="T86" fmla="*/ 34 w 379"/>
                  <a:gd name="T87" fmla="*/ 81 h 139"/>
                  <a:gd name="T88" fmla="*/ 43 w 379"/>
                  <a:gd name="T89" fmla="*/ 92 h 139"/>
                  <a:gd name="T90" fmla="*/ 58 w 379"/>
                  <a:gd name="T91" fmla="*/ 101 h 139"/>
                  <a:gd name="T92" fmla="*/ 102 w 379"/>
                  <a:gd name="T93" fmla="*/ 118 h 139"/>
                  <a:gd name="T94" fmla="*/ 157 w 379"/>
                  <a:gd name="T95" fmla="*/ 126 h 139"/>
                  <a:gd name="T96" fmla="*/ 190 w 379"/>
                  <a:gd name="T97" fmla="*/ 139 h 139"/>
                  <a:gd name="T98" fmla="*/ 152 w 379"/>
                  <a:gd name="T99" fmla="*/ 138 h 139"/>
                  <a:gd name="T100" fmla="*/ 84 w 379"/>
                  <a:gd name="T101" fmla="*/ 127 h 139"/>
                  <a:gd name="T102" fmla="*/ 43 w 379"/>
                  <a:gd name="T103" fmla="*/ 114 h 139"/>
                  <a:gd name="T104" fmla="*/ 23 w 379"/>
                  <a:gd name="T105" fmla="*/ 103 h 139"/>
                  <a:gd name="T106" fmla="*/ 8 w 379"/>
                  <a:gd name="T107" fmla="*/ 89 h 139"/>
                  <a:gd name="T108" fmla="*/ 1 w 379"/>
                  <a:gd name="T109" fmla="*/ 76 h 139"/>
                  <a:gd name="T110" fmla="*/ 0 w 379"/>
                  <a:gd name="T111" fmla="*/ 6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9" h="139">
                    <a:moveTo>
                      <a:pt x="190" y="0"/>
                    </a:moveTo>
                    <a:lnTo>
                      <a:pt x="190" y="0"/>
                    </a:lnTo>
                    <a:lnTo>
                      <a:pt x="190" y="0"/>
                    </a:lnTo>
                    <a:lnTo>
                      <a:pt x="228" y="1"/>
                    </a:lnTo>
                    <a:lnTo>
                      <a:pt x="264" y="5"/>
                    </a:lnTo>
                    <a:lnTo>
                      <a:pt x="295" y="11"/>
                    </a:lnTo>
                    <a:lnTo>
                      <a:pt x="324" y="20"/>
                    </a:lnTo>
                    <a:lnTo>
                      <a:pt x="336" y="24"/>
                    </a:lnTo>
                    <a:lnTo>
                      <a:pt x="347" y="30"/>
                    </a:lnTo>
                    <a:lnTo>
                      <a:pt x="356" y="35"/>
                    </a:lnTo>
                    <a:lnTo>
                      <a:pt x="364" y="42"/>
                    </a:lnTo>
                    <a:lnTo>
                      <a:pt x="371" y="49"/>
                    </a:lnTo>
                    <a:lnTo>
                      <a:pt x="375" y="55"/>
                    </a:lnTo>
                    <a:lnTo>
                      <a:pt x="378" y="62"/>
                    </a:lnTo>
                    <a:lnTo>
                      <a:pt x="379" y="69"/>
                    </a:lnTo>
                    <a:lnTo>
                      <a:pt x="379" y="69"/>
                    </a:lnTo>
                    <a:lnTo>
                      <a:pt x="378" y="76"/>
                    </a:lnTo>
                    <a:lnTo>
                      <a:pt x="375" y="82"/>
                    </a:lnTo>
                    <a:lnTo>
                      <a:pt x="371" y="89"/>
                    </a:lnTo>
                    <a:lnTo>
                      <a:pt x="364" y="96"/>
                    </a:lnTo>
                    <a:lnTo>
                      <a:pt x="356" y="103"/>
                    </a:lnTo>
                    <a:lnTo>
                      <a:pt x="347" y="108"/>
                    </a:lnTo>
                    <a:lnTo>
                      <a:pt x="336" y="114"/>
                    </a:lnTo>
                    <a:lnTo>
                      <a:pt x="324" y="119"/>
                    </a:lnTo>
                    <a:lnTo>
                      <a:pt x="295" y="127"/>
                    </a:lnTo>
                    <a:lnTo>
                      <a:pt x="264" y="134"/>
                    </a:lnTo>
                    <a:lnTo>
                      <a:pt x="228" y="138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222" y="126"/>
                    </a:lnTo>
                    <a:lnTo>
                      <a:pt x="252" y="123"/>
                    </a:lnTo>
                    <a:lnTo>
                      <a:pt x="279" y="118"/>
                    </a:lnTo>
                    <a:lnTo>
                      <a:pt x="302" y="111"/>
                    </a:lnTo>
                    <a:lnTo>
                      <a:pt x="321" y="101"/>
                    </a:lnTo>
                    <a:lnTo>
                      <a:pt x="329" y="97"/>
                    </a:lnTo>
                    <a:lnTo>
                      <a:pt x="336" y="92"/>
                    </a:lnTo>
                    <a:lnTo>
                      <a:pt x="341" y="86"/>
                    </a:lnTo>
                    <a:lnTo>
                      <a:pt x="345" y="81"/>
                    </a:lnTo>
                    <a:lnTo>
                      <a:pt x="348" y="74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3"/>
                    </a:lnTo>
                    <a:lnTo>
                      <a:pt x="345" y="57"/>
                    </a:lnTo>
                    <a:lnTo>
                      <a:pt x="341" y="51"/>
                    </a:lnTo>
                    <a:lnTo>
                      <a:pt x="336" y="46"/>
                    </a:lnTo>
                    <a:lnTo>
                      <a:pt x="329" y="40"/>
                    </a:lnTo>
                    <a:lnTo>
                      <a:pt x="321" y="36"/>
                    </a:lnTo>
                    <a:lnTo>
                      <a:pt x="302" y="28"/>
                    </a:lnTo>
                    <a:lnTo>
                      <a:pt x="279" y="20"/>
                    </a:lnTo>
                    <a:lnTo>
                      <a:pt x="252" y="15"/>
                    </a:lnTo>
                    <a:lnTo>
                      <a:pt x="222" y="12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90" y="0"/>
                    </a:lnTo>
                    <a:close/>
                    <a:moveTo>
                      <a:pt x="0" y="69"/>
                    </a:moveTo>
                    <a:lnTo>
                      <a:pt x="0" y="69"/>
                    </a:lnTo>
                    <a:lnTo>
                      <a:pt x="1" y="62"/>
                    </a:lnTo>
                    <a:lnTo>
                      <a:pt x="4" y="55"/>
                    </a:lnTo>
                    <a:lnTo>
                      <a:pt x="8" y="49"/>
                    </a:lnTo>
                    <a:lnTo>
                      <a:pt x="15" y="42"/>
                    </a:lnTo>
                    <a:lnTo>
                      <a:pt x="23" y="36"/>
                    </a:lnTo>
                    <a:lnTo>
                      <a:pt x="33" y="30"/>
                    </a:lnTo>
                    <a:lnTo>
                      <a:pt x="43" y="24"/>
                    </a:lnTo>
                    <a:lnTo>
                      <a:pt x="56" y="20"/>
                    </a:lnTo>
                    <a:lnTo>
                      <a:pt x="84" y="11"/>
                    </a:lnTo>
                    <a:lnTo>
                      <a:pt x="117" y="5"/>
                    </a:lnTo>
                    <a:lnTo>
                      <a:pt x="152" y="1"/>
                    </a:lnTo>
                    <a:lnTo>
                      <a:pt x="190" y="0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57" y="12"/>
                    </a:lnTo>
                    <a:lnTo>
                      <a:pt x="127" y="15"/>
                    </a:lnTo>
                    <a:lnTo>
                      <a:pt x="102" y="20"/>
                    </a:lnTo>
                    <a:lnTo>
                      <a:pt x="77" y="28"/>
                    </a:lnTo>
                    <a:lnTo>
                      <a:pt x="58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8" y="51"/>
                    </a:lnTo>
                    <a:lnTo>
                      <a:pt x="34" y="57"/>
                    </a:lnTo>
                    <a:lnTo>
                      <a:pt x="31" y="63"/>
                    </a:lnTo>
                    <a:lnTo>
                      <a:pt x="31" y="69"/>
                    </a:lnTo>
                    <a:lnTo>
                      <a:pt x="31" y="69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3" y="92"/>
                    </a:lnTo>
                    <a:lnTo>
                      <a:pt x="50" y="97"/>
                    </a:lnTo>
                    <a:lnTo>
                      <a:pt x="58" y="101"/>
                    </a:lnTo>
                    <a:lnTo>
                      <a:pt x="77" y="111"/>
                    </a:lnTo>
                    <a:lnTo>
                      <a:pt x="102" y="118"/>
                    </a:lnTo>
                    <a:lnTo>
                      <a:pt x="127" y="123"/>
                    </a:lnTo>
                    <a:lnTo>
                      <a:pt x="157" y="126"/>
                    </a:lnTo>
                    <a:lnTo>
                      <a:pt x="190" y="127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52" y="138"/>
                    </a:lnTo>
                    <a:lnTo>
                      <a:pt x="117" y="134"/>
                    </a:lnTo>
                    <a:lnTo>
                      <a:pt x="84" y="127"/>
                    </a:lnTo>
                    <a:lnTo>
                      <a:pt x="56" y="119"/>
                    </a:lnTo>
                    <a:lnTo>
                      <a:pt x="43" y="114"/>
                    </a:lnTo>
                    <a:lnTo>
                      <a:pt x="33" y="108"/>
                    </a:lnTo>
                    <a:lnTo>
                      <a:pt x="23" y="103"/>
                    </a:lnTo>
                    <a:lnTo>
                      <a:pt x="15" y="96"/>
                    </a:lnTo>
                    <a:lnTo>
                      <a:pt x="8" y="89"/>
                    </a:lnTo>
                    <a:lnTo>
                      <a:pt x="4" y="82"/>
                    </a:lnTo>
                    <a:lnTo>
                      <a:pt x="1" y="76"/>
                    </a:lnTo>
                    <a:lnTo>
                      <a:pt x="0" y="69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ṥḷíḓê"/>
              <p:cNvSpPr/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90 w 284"/>
                  <a:gd name="T3" fmla="*/ 93 h 285"/>
                  <a:gd name="T4" fmla="*/ 218 w 284"/>
                  <a:gd name="T5" fmla="*/ 120 h 285"/>
                  <a:gd name="T6" fmla="*/ 258 w 284"/>
                  <a:gd name="T7" fmla="*/ 176 h 285"/>
                  <a:gd name="T8" fmla="*/ 277 w 284"/>
                  <a:gd name="T9" fmla="*/ 214 h 285"/>
                  <a:gd name="T10" fmla="*/ 283 w 284"/>
                  <a:gd name="T11" fmla="*/ 237 h 285"/>
                  <a:gd name="T12" fmla="*/ 284 w 284"/>
                  <a:gd name="T13" fmla="*/ 256 h 285"/>
                  <a:gd name="T14" fmla="*/ 280 w 284"/>
                  <a:gd name="T15" fmla="*/ 271 h 285"/>
                  <a:gd name="T16" fmla="*/ 276 w 284"/>
                  <a:gd name="T17" fmla="*/ 276 h 285"/>
                  <a:gd name="T18" fmla="*/ 266 w 284"/>
                  <a:gd name="T19" fmla="*/ 283 h 285"/>
                  <a:gd name="T20" fmla="*/ 254 w 284"/>
                  <a:gd name="T21" fmla="*/ 285 h 285"/>
                  <a:gd name="T22" fmla="*/ 223 w 284"/>
                  <a:gd name="T23" fmla="*/ 280 h 285"/>
                  <a:gd name="T24" fmla="*/ 184 w 284"/>
                  <a:gd name="T25" fmla="*/ 26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77 w 284"/>
                  <a:gd name="T31" fmla="*/ 243 h 285"/>
                  <a:gd name="T32" fmla="*/ 209 w 284"/>
                  <a:gd name="T33" fmla="*/ 257 h 285"/>
                  <a:gd name="T34" fmla="*/ 235 w 284"/>
                  <a:gd name="T35" fmla="*/ 261 h 285"/>
                  <a:gd name="T36" fmla="*/ 246 w 284"/>
                  <a:gd name="T37" fmla="*/ 260 h 285"/>
                  <a:gd name="T38" fmla="*/ 254 w 284"/>
                  <a:gd name="T39" fmla="*/ 254 h 285"/>
                  <a:gd name="T40" fmla="*/ 254 w 284"/>
                  <a:gd name="T41" fmla="*/ 254 h 285"/>
                  <a:gd name="T42" fmla="*/ 260 w 284"/>
                  <a:gd name="T43" fmla="*/ 243 h 285"/>
                  <a:gd name="T44" fmla="*/ 261 w 284"/>
                  <a:gd name="T45" fmla="*/ 230 h 285"/>
                  <a:gd name="T46" fmla="*/ 258 w 284"/>
                  <a:gd name="T47" fmla="*/ 212 h 285"/>
                  <a:gd name="T48" fmla="*/ 239 w 284"/>
                  <a:gd name="T49" fmla="*/ 170 h 285"/>
                  <a:gd name="T50" fmla="*/ 205 w 284"/>
                  <a:gd name="T51" fmla="*/ 124 h 285"/>
                  <a:gd name="T52" fmla="*/ 184 w 284"/>
                  <a:gd name="T53" fmla="*/ 101 h 285"/>
                  <a:gd name="T54" fmla="*/ 142 w 284"/>
                  <a:gd name="T55" fmla="*/ 65 h 285"/>
                  <a:gd name="T56" fmla="*/ 8 w 284"/>
                  <a:gd name="T57" fmla="*/ 8 h 285"/>
                  <a:gd name="T58" fmla="*/ 12 w 284"/>
                  <a:gd name="T59" fmla="*/ 5 h 285"/>
                  <a:gd name="T60" fmla="*/ 23 w 284"/>
                  <a:gd name="T61" fmla="*/ 0 h 285"/>
                  <a:gd name="T62" fmla="*/ 44 w 284"/>
                  <a:gd name="T63" fmla="*/ 0 h 285"/>
                  <a:gd name="T64" fmla="*/ 79 w 284"/>
                  <a:gd name="T65" fmla="*/ 11 h 285"/>
                  <a:gd name="T66" fmla="*/ 120 w 284"/>
                  <a:gd name="T67" fmla="*/ 34 h 285"/>
                  <a:gd name="T68" fmla="*/ 142 w 284"/>
                  <a:gd name="T69" fmla="*/ 65 h 285"/>
                  <a:gd name="T70" fmla="*/ 124 w 284"/>
                  <a:gd name="T71" fmla="*/ 51 h 285"/>
                  <a:gd name="T72" fmla="*/ 89 w 284"/>
                  <a:gd name="T73" fmla="*/ 32 h 285"/>
                  <a:gd name="T74" fmla="*/ 60 w 284"/>
                  <a:gd name="T75" fmla="*/ 23 h 285"/>
                  <a:gd name="T76" fmla="*/ 43 w 284"/>
                  <a:gd name="T77" fmla="*/ 23 h 285"/>
                  <a:gd name="T78" fmla="*/ 33 w 284"/>
                  <a:gd name="T79" fmla="*/ 27 h 285"/>
                  <a:gd name="T80" fmla="*/ 29 w 284"/>
                  <a:gd name="T81" fmla="*/ 29 h 285"/>
                  <a:gd name="T82" fmla="*/ 24 w 284"/>
                  <a:gd name="T83" fmla="*/ 40 h 285"/>
                  <a:gd name="T84" fmla="*/ 23 w 284"/>
                  <a:gd name="T85" fmla="*/ 55 h 285"/>
                  <a:gd name="T86" fmla="*/ 25 w 284"/>
                  <a:gd name="T87" fmla="*/ 71 h 285"/>
                  <a:gd name="T88" fmla="*/ 44 w 284"/>
                  <a:gd name="T89" fmla="*/ 113 h 285"/>
                  <a:gd name="T90" fmla="*/ 78 w 284"/>
                  <a:gd name="T91" fmla="*/ 159 h 285"/>
                  <a:gd name="T92" fmla="*/ 100 w 284"/>
                  <a:gd name="T93" fmla="*/ 184 h 285"/>
                  <a:gd name="T94" fmla="*/ 142 w 284"/>
                  <a:gd name="T95" fmla="*/ 219 h 285"/>
                  <a:gd name="T96" fmla="*/ 142 w 284"/>
                  <a:gd name="T97" fmla="*/ 235 h 285"/>
                  <a:gd name="T98" fmla="*/ 93 w 284"/>
                  <a:gd name="T99" fmla="*/ 192 h 285"/>
                  <a:gd name="T100" fmla="*/ 66 w 284"/>
                  <a:gd name="T101" fmla="*/ 164 h 285"/>
                  <a:gd name="T102" fmla="*/ 25 w 284"/>
                  <a:gd name="T103" fmla="*/ 108 h 285"/>
                  <a:gd name="T104" fmla="*/ 6 w 284"/>
                  <a:gd name="T105" fmla="*/ 70 h 285"/>
                  <a:gd name="T106" fmla="*/ 1 w 284"/>
                  <a:gd name="T107" fmla="*/ 47 h 285"/>
                  <a:gd name="T108" fmla="*/ 0 w 284"/>
                  <a:gd name="T109" fmla="*/ 28 h 285"/>
                  <a:gd name="T110" fmla="*/ 4 w 284"/>
                  <a:gd name="T111" fmla="*/ 13 h 285"/>
                  <a:gd name="T112" fmla="*/ 8 w 284"/>
                  <a:gd name="T113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6" y="70"/>
                    </a:lnTo>
                    <a:lnTo>
                      <a:pt x="190" y="93"/>
                    </a:lnTo>
                    <a:lnTo>
                      <a:pt x="190" y="93"/>
                    </a:lnTo>
                    <a:lnTo>
                      <a:pt x="218" y="120"/>
                    </a:lnTo>
                    <a:lnTo>
                      <a:pt x="239" y="149"/>
                    </a:lnTo>
                    <a:lnTo>
                      <a:pt x="258" y="176"/>
                    </a:lnTo>
                    <a:lnTo>
                      <a:pt x="272" y="201"/>
                    </a:lnTo>
                    <a:lnTo>
                      <a:pt x="277" y="214"/>
                    </a:lnTo>
                    <a:lnTo>
                      <a:pt x="280" y="226"/>
                    </a:lnTo>
                    <a:lnTo>
                      <a:pt x="283" y="237"/>
                    </a:lnTo>
                    <a:lnTo>
                      <a:pt x="284" y="246"/>
                    </a:lnTo>
                    <a:lnTo>
                      <a:pt x="284" y="256"/>
                    </a:lnTo>
                    <a:lnTo>
                      <a:pt x="283" y="264"/>
                    </a:lnTo>
                    <a:lnTo>
                      <a:pt x="280" y="271"/>
                    </a:lnTo>
                    <a:lnTo>
                      <a:pt x="276" y="276"/>
                    </a:lnTo>
                    <a:lnTo>
                      <a:pt x="276" y="276"/>
                    </a:lnTo>
                    <a:lnTo>
                      <a:pt x="272" y="280"/>
                    </a:lnTo>
                    <a:lnTo>
                      <a:pt x="266" y="283"/>
                    </a:lnTo>
                    <a:lnTo>
                      <a:pt x="261" y="284"/>
                    </a:lnTo>
                    <a:lnTo>
                      <a:pt x="254" y="285"/>
                    </a:lnTo>
                    <a:lnTo>
                      <a:pt x="239" y="284"/>
                    </a:lnTo>
                    <a:lnTo>
                      <a:pt x="223" y="280"/>
                    </a:lnTo>
                    <a:lnTo>
                      <a:pt x="204" y="273"/>
                    </a:lnTo>
                    <a:lnTo>
                      <a:pt x="184" y="262"/>
                    </a:lnTo>
                    <a:lnTo>
                      <a:pt x="163" y="250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59" y="233"/>
                    </a:lnTo>
                    <a:lnTo>
                      <a:pt x="177" y="243"/>
                    </a:lnTo>
                    <a:lnTo>
                      <a:pt x="195" y="252"/>
                    </a:lnTo>
                    <a:lnTo>
                      <a:pt x="209" y="257"/>
                    </a:lnTo>
                    <a:lnTo>
                      <a:pt x="223" y="261"/>
                    </a:lnTo>
                    <a:lnTo>
                      <a:pt x="235" y="261"/>
                    </a:lnTo>
                    <a:lnTo>
                      <a:pt x="241" y="261"/>
                    </a:lnTo>
                    <a:lnTo>
                      <a:pt x="246" y="260"/>
                    </a:lnTo>
                    <a:lnTo>
                      <a:pt x="250" y="257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8" y="249"/>
                    </a:lnTo>
                    <a:lnTo>
                      <a:pt x="260" y="243"/>
                    </a:lnTo>
                    <a:lnTo>
                      <a:pt x="261" y="237"/>
                    </a:lnTo>
                    <a:lnTo>
                      <a:pt x="261" y="230"/>
                    </a:lnTo>
                    <a:lnTo>
                      <a:pt x="260" y="220"/>
                    </a:lnTo>
                    <a:lnTo>
                      <a:pt x="258" y="212"/>
                    </a:lnTo>
                    <a:lnTo>
                      <a:pt x="250" y="192"/>
                    </a:lnTo>
                    <a:lnTo>
                      <a:pt x="239" y="170"/>
                    </a:lnTo>
                    <a:lnTo>
                      <a:pt x="223" y="147"/>
                    </a:lnTo>
                    <a:lnTo>
                      <a:pt x="205" y="124"/>
                    </a:lnTo>
                    <a:lnTo>
                      <a:pt x="184" y="101"/>
                    </a:lnTo>
                    <a:lnTo>
                      <a:pt x="184" y="101"/>
                    </a:lnTo>
                    <a:lnTo>
                      <a:pt x="162" y="8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8"/>
                    </a:move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44" y="0"/>
                    </a:lnTo>
                    <a:lnTo>
                      <a:pt x="60" y="4"/>
                    </a:lnTo>
                    <a:lnTo>
                      <a:pt x="79" y="11"/>
                    </a:lnTo>
                    <a:lnTo>
                      <a:pt x="100" y="21"/>
                    </a:lnTo>
                    <a:lnTo>
                      <a:pt x="120" y="34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4" y="51"/>
                    </a:lnTo>
                    <a:lnTo>
                      <a:pt x="107" y="40"/>
                    </a:lnTo>
                    <a:lnTo>
                      <a:pt x="89" y="32"/>
                    </a:lnTo>
                    <a:lnTo>
                      <a:pt x="74" y="27"/>
                    </a:lnTo>
                    <a:lnTo>
                      <a:pt x="60" y="23"/>
                    </a:lnTo>
                    <a:lnTo>
                      <a:pt x="48" y="23"/>
                    </a:lnTo>
                    <a:lnTo>
                      <a:pt x="43" y="23"/>
                    </a:lnTo>
                    <a:lnTo>
                      <a:pt x="37" y="24"/>
                    </a:lnTo>
                    <a:lnTo>
                      <a:pt x="33" y="2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5" y="35"/>
                    </a:lnTo>
                    <a:lnTo>
                      <a:pt x="24" y="40"/>
                    </a:lnTo>
                    <a:lnTo>
                      <a:pt x="23" y="47"/>
                    </a:lnTo>
                    <a:lnTo>
                      <a:pt x="23" y="55"/>
                    </a:lnTo>
                    <a:lnTo>
                      <a:pt x="24" y="63"/>
                    </a:lnTo>
                    <a:lnTo>
                      <a:pt x="25" y="71"/>
                    </a:lnTo>
                    <a:lnTo>
                      <a:pt x="33" y="92"/>
                    </a:lnTo>
                    <a:lnTo>
                      <a:pt x="44" y="113"/>
                    </a:lnTo>
                    <a:lnTo>
                      <a:pt x="60" y="136"/>
                    </a:lnTo>
                    <a:lnTo>
                      <a:pt x="78" y="159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21" y="20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17" y="215"/>
                    </a:lnTo>
                    <a:lnTo>
                      <a:pt x="93" y="192"/>
                    </a:lnTo>
                    <a:lnTo>
                      <a:pt x="93" y="192"/>
                    </a:lnTo>
                    <a:lnTo>
                      <a:pt x="66" y="164"/>
                    </a:lnTo>
                    <a:lnTo>
                      <a:pt x="44" y="135"/>
                    </a:lnTo>
                    <a:lnTo>
                      <a:pt x="25" y="108"/>
                    </a:lnTo>
                    <a:lnTo>
                      <a:pt x="12" y="82"/>
                    </a:lnTo>
                    <a:lnTo>
                      <a:pt x="6" y="70"/>
                    </a:lnTo>
                    <a:lnTo>
                      <a:pt x="4" y="58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1" y="20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ṥḻïḓe"/>
              <p:cNvSpPr/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84 w 284"/>
                  <a:gd name="T3" fmla="*/ 21 h 285"/>
                  <a:gd name="T4" fmla="*/ 223 w 284"/>
                  <a:gd name="T5" fmla="*/ 4 h 285"/>
                  <a:gd name="T6" fmla="*/ 254 w 284"/>
                  <a:gd name="T7" fmla="*/ 0 h 285"/>
                  <a:gd name="T8" fmla="*/ 266 w 284"/>
                  <a:gd name="T9" fmla="*/ 2 h 285"/>
                  <a:gd name="T10" fmla="*/ 276 w 284"/>
                  <a:gd name="T11" fmla="*/ 8 h 285"/>
                  <a:gd name="T12" fmla="*/ 280 w 284"/>
                  <a:gd name="T13" fmla="*/ 13 h 285"/>
                  <a:gd name="T14" fmla="*/ 284 w 284"/>
                  <a:gd name="T15" fmla="*/ 28 h 285"/>
                  <a:gd name="T16" fmla="*/ 283 w 284"/>
                  <a:gd name="T17" fmla="*/ 47 h 285"/>
                  <a:gd name="T18" fmla="*/ 277 w 284"/>
                  <a:gd name="T19" fmla="*/ 70 h 285"/>
                  <a:gd name="T20" fmla="*/ 258 w 284"/>
                  <a:gd name="T21" fmla="*/ 108 h 285"/>
                  <a:gd name="T22" fmla="*/ 218 w 284"/>
                  <a:gd name="T23" fmla="*/ 164 h 285"/>
                  <a:gd name="T24" fmla="*/ 190 w 284"/>
                  <a:gd name="T25" fmla="*/ 19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84 w 284"/>
                  <a:gd name="T31" fmla="*/ 184 h 285"/>
                  <a:gd name="T32" fmla="*/ 205 w 284"/>
                  <a:gd name="T33" fmla="*/ 159 h 285"/>
                  <a:gd name="T34" fmla="*/ 239 w 284"/>
                  <a:gd name="T35" fmla="*/ 113 h 285"/>
                  <a:gd name="T36" fmla="*/ 258 w 284"/>
                  <a:gd name="T37" fmla="*/ 71 h 285"/>
                  <a:gd name="T38" fmla="*/ 261 w 284"/>
                  <a:gd name="T39" fmla="*/ 55 h 285"/>
                  <a:gd name="T40" fmla="*/ 260 w 284"/>
                  <a:gd name="T41" fmla="*/ 40 h 285"/>
                  <a:gd name="T42" fmla="*/ 254 w 284"/>
                  <a:gd name="T43" fmla="*/ 29 h 285"/>
                  <a:gd name="T44" fmla="*/ 254 w 284"/>
                  <a:gd name="T45" fmla="*/ 29 h 285"/>
                  <a:gd name="T46" fmla="*/ 246 w 284"/>
                  <a:gd name="T47" fmla="*/ 24 h 285"/>
                  <a:gd name="T48" fmla="*/ 235 w 284"/>
                  <a:gd name="T49" fmla="*/ 23 h 285"/>
                  <a:gd name="T50" fmla="*/ 209 w 284"/>
                  <a:gd name="T51" fmla="*/ 27 h 285"/>
                  <a:gd name="T52" fmla="*/ 177 w 284"/>
                  <a:gd name="T53" fmla="*/ 40 h 285"/>
                  <a:gd name="T54" fmla="*/ 142 w 284"/>
                  <a:gd name="T55" fmla="*/ 65 h 285"/>
                  <a:gd name="T56" fmla="*/ 8 w 284"/>
                  <a:gd name="T57" fmla="*/ 276 h 285"/>
                  <a:gd name="T58" fmla="*/ 4 w 284"/>
                  <a:gd name="T59" fmla="*/ 271 h 285"/>
                  <a:gd name="T60" fmla="*/ 0 w 284"/>
                  <a:gd name="T61" fmla="*/ 256 h 285"/>
                  <a:gd name="T62" fmla="*/ 1 w 284"/>
                  <a:gd name="T63" fmla="*/ 237 h 285"/>
                  <a:gd name="T64" fmla="*/ 6 w 284"/>
                  <a:gd name="T65" fmla="*/ 214 h 285"/>
                  <a:gd name="T66" fmla="*/ 25 w 284"/>
                  <a:gd name="T67" fmla="*/ 176 h 285"/>
                  <a:gd name="T68" fmla="*/ 66 w 284"/>
                  <a:gd name="T69" fmla="*/ 120 h 285"/>
                  <a:gd name="T70" fmla="*/ 93 w 284"/>
                  <a:gd name="T71" fmla="*/ 93 h 285"/>
                  <a:gd name="T72" fmla="*/ 142 w 284"/>
                  <a:gd name="T73" fmla="*/ 50 h 285"/>
                  <a:gd name="T74" fmla="*/ 142 w 284"/>
                  <a:gd name="T75" fmla="*/ 65 h 285"/>
                  <a:gd name="T76" fmla="*/ 100 w 284"/>
                  <a:gd name="T77" fmla="*/ 101 h 285"/>
                  <a:gd name="T78" fmla="*/ 78 w 284"/>
                  <a:gd name="T79" fmla="*/ 124 h 285"/>
                  <a:gd name="T80" fmla="*/ 44 w 284"/>
                  <a:gd name="T81" fmla="*/ 170 h 285"/>
                  <a:gd name="T82" fmla="*/ 25 w 284"/>
                  <a:gd name="T83" fmla="*/ 212 h 285"/>
                  <a:gd name="T84" fmla="*/ 23 w 284"/>
                  <a:gd name="T85" fmla="*/ 230 h 285"/>
                  <a:gd name="T86" fmla="*/ 24 w 284"/>
                  <a:gd name="T87" fmla="*/ 243 h 285"/>
                  <a:gd name="T88" fmla="*/ 29 w 284"/>
                  <a:gd name="T89" fmla="*/ 254 h 285"/>
                  <a:gd name="T90" fmla="*/ 33 w 284"/>
                  <a:gd name="T91" fmla="*/ 257 h 285"/>
                  <a:gd name="T92" fmla="*/ 43 w 284"/>
                  <a:gd name="T93" fmla="*/ 261 h 285"/>
                  <a:gd name="T94" fmla="*/ 60 w 284"/>
                  <a:gd name="T95" fmla="*/ 261 h 285"/>
                  <a:gd name="T96" fmla="*/ 89 w 284"/>
                  <a:gd name="T97" fmla="*/ 252 h 285"/>
                  <a:gd name="T98" fmla="*/ 124 w 284"/>
                  <a:gd name="T99" fmla="*/ 233 h 285"/>
                  <a:gd name="T100" fmla="*/ 142 w 284"/>
                  <a:gd name="T101" fmla="*/ 235 h 285"/>
                  <a:gd name="T102" fmla="*/ 120 w 284"/>
                  <a:gd name="T103" fmla="*/ 250 h 285"/>
                  <a:gd name="T104" fmla="*/ 79 w 284"/>
                  <a:gd name="T105" fmla="*/ 273 h 285"/>
                  <a:gd name="T106" fmla="*/ 44 w 284"/>
                  <a:gd name="T107" fmla="*/ 284 h 285"/>
                  <a:gd name="T108" fmla="*/ 23 w 284"/>
                  <a:gd name="T109" fmla="*/ 284 h 285"/>
                  <a:gd name="T110" fmla="*/ 12 w 284"/>
                  <a:gd name="T111" fmla="*/ 280 h 285"/>
                  <a:gd name="T112" fmla="*/ 8 w 284"/>
                  <a:gd name="T113" fmla="*/ 2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3" y="34"/>
                    </a:lnTo>
                    <a:lnTo>
                      <a:pt x="184" y="21"/>
                    </a:lnTo>
                    <a:lnTo>
                      <a:pt x="204" y="11"/>
                    </a:lnTo>
                    <a:lnTo>
                      <a:pt x="223" y="4"/>
                    </a:lnTo>
                    <a:lnTo>
                      <a:pt x="239" y="0"/>
                    </a:lnTo>
                    <a:lnTo>
                      <a:pt x="254" y="0"/>
                    </a:lnTo>
                    <a:lnTo>
                      <a:pt x="261" y="0"/>
                    </a:lnTo>
                    <a:lnTo>
                      <a:pt x="266" y="2"/>
                    </a:lnTo>
                    <a:lnTo>
                      <a:pt x="272" y="4"/>
                    </a:lnTo>
                    <a:lnTo>
                      <a:pt x="276" y="8"/>
                    </a:lnTo>
                    <a:lnTo>
                      <a:pt x="276" y="8"/>
                    </a:lnTo>
                    <a:lnTo>
                      <a:pt x="280" y="13"/>
                    </a:lnTo>
                    <a:lnTo>
                      <a:pt x="283" y="20"/>
                    </a:lnTo>
                    <a:lnTo>
                      <a:pt x="284" y="28"/>
                    </a:lnTo>
                    <a:lnTo>
                      <a:pt x="284" y="38"/>
                    </a:lnTo>
                    <a:lnTo>
                      <a:pt x="283" y="47"/>
                    </a:lnTo>
                    <a:lnTo>
                      <a:pt x="280" y="58"/>
                    </a:lnTo>
                    <a:lnTo>
                      <a:pt x="277" y="70"/>
                    </a:lnTo>
                    <a:lnTo>
                      <a:pt x="272" y="82"/>
                    </a:lnTo>
                    <a:lnTo>
                      <a:pt x="258" y="108"/>
                    </a:lnTo>
                    <a:lnTo>
                      <a:pt x="239" y="135"/>
                    </a:lnTo>
                    <a:lnTo>
                      <a:pt x="218" y="164"/>
                    </a:lnTo>
                    <a:lnTo>
                      <a:pt x="190" y="192"/>
                    </a:lnTo>
                    <a:lnTo>
                      <a:pt x="190" y="192"/>
                    </a:lnTo>
                    <a:lnTo>
                      <a:pt x="166" y="215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62" y="203"/>
                    </a:lnTo>
                    <a:lnTo>
                      <a:pt x="184" y="184"/>
                    </a:lnTo>
                    <a:lnTo>
                      <a:pt x="184" y="184"/>
                    </a:lnTo>
                    <a:lnTo>
                      <a:pt x="205" y="159"/>
                    </a:lnTo>
                    <a:lnTo>
                      <a:pt x="223" y="136"/>
                    </a:lnTo>
                    <a:lnTo>
                      <a:pt x="239" y="113"/>
                    </a:lnTo>
                    <a:lnTo>
                      <a:pt x="250" y="92"/>
                    </a:lnTo>
                    <a:lnTo>
                      <a:pt x="258" y="71"/>
                    </a:lnTo>
                    <a:lnTo>
                      <a:pt x="260" y="63"/>
                    </a:lnTo>
                    <a:lnTo>
                      <a:pt x="261" y="55"/>
                    </a:lnTo>
                    <a:lnTo>
                      <a:pt x="261" y="47"/>
                    </a:lnTo>
                    <a:lnTo>
                      <a:pt x="260" y="40"/>
                    </a:lnTo>
                    <a:lnTo>
                      <a:pt x="258" y="35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0" y="27"/>
                    </a:lnTo>
                    <a:lnTo>
                      <a:pt x="246" y="24"/>
                    </a:lnTo>
                    <a:lnTo>
                      <a:pt x="241" y="23"/>
                    </a:lnTo>
                    <a:lnTo>
                      <a:pt x="235" y="23"/>
                    </a:lnTo>
                    <a:lnTo>
                      <a:pt x="223" y="23"/>
                    </a:lnTo>
                    <a:lnTo>
                      <a:pt x="209" y="27"/>
                    </a:lnTo>
                    <a:lnTo>
                      <a:pt x="195" y="32"/>
                    </a:lnTo>
                    <a:lnTo>
                      <a:pt x="177" y="40"/>
                    </a:lnTo>
                    <a:lnTo>
                      <a:pt x="159" y="5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276"/>
                    </a:moveTo>
                    <a:lnTo>
                      <a:pt x="8" y="276"/>
                    </a:lnTo>
                    <a:lnTo>
                      <a:pt x="4" y="271"/>
                    </a:lnTo>
                    <a:lnTo>
                      <a:pt x="1" y="264"/>
                    </a:lnTo>
                    <a:lnTo>
                      <a:pt x="0" y="256"/>
                    </a:lnTo>
                    <a:lnTo>
                      <a:pt x="0" y="246"/>
                    </a:lnTo>
                    <a:lnTo>
                      <a:pt x="1" y="237"/>
                    </a:lnTo>
                    <a:lnTo>
                      <a:pt x="4" y="226"/>
                    </a:lnTo>
                    <a:lnTo>
                      <a:pt x="6" y="214"/>
                    </a:lnTo>
                    <a:lnTo>
                      <a:pt x="12" y="201"/>
                    </a:lnTo>
                    <a:lnTo>
                      <a:pt x="25" y="176"/>
                    </a:lnTo>
                    <a:lnTo>
                      <a:pt x="44" y="149"/>
                    </a:lnTo>
                    <a:lnTo>
                      <a:pt x="66" y="120"/>
                    </a:lnTo>
                    <a:lnTo>
                      <a:pt x="93" y="93"/>
                    </a:lnTo>
                    <a:lnTo>
                      <a:pt x="93" y="93"/>
                    </a:lnTo>
                    <a:lnTo>
                      <a:pt x="117" y="70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1" y="81"/>
                    </a:lnTo>
                    <a:lnTo>
                      <a:pt x="100" y="101"/>
                    </a:lnTo>
                    <a:lnTo>
                      <a:pt x="100" y="101"/>
                    </a:lnTo>
                    <a:lnTo>
                      <a:pt x="78" y="124"/>
                    </a:lnTo>
                    <a:lnTo>
                      <a:pt x="60" y="147"/>
                    </a:lnTo>
                    <a:lnTo>
                      <a:pt x="44" y="170"/>
                    </a:lnTo>
                    <a:lnTo>
                      <a:pt x="33" y="192"/>
                    </a:lnTo>
                    <a:lnTo>
                      <a:pt x="25" y="212"/>
                    </a:lnTo>
                    <a:lnTo>
                      <a:pt x="24" y="220"/>
                    </a:lnTo>
                    <a:lnTo>
                      <a:pt x="23" y="230"/>
                    </a:lnTo>
                    <a:lnTo>
                      <a:pt x="23" y="237"/>
                    </a:lnTo>
                    <a:lnTo>
                      <a:pt x="24" y="243"/>
                    </a:lnTo>
                    <a:lnTo>
                      <a:pt x="25" y="249"/>
                    </a:lnTo>
                    <a:lnTo>
                      <a:pt x="29" y="254"/>
                    </a:lnTo>
                    <a:lnTo>
                      <a:pt x="29" y="254"/>
                    </a:lnTo>
                    <a:lnTo>
                      <a:pt x="33" y="257"/>
                    </a:lnTo>
                    <a:lnTo>
                      <a:pt x="37" y="260"/>
                    </a:lnTo>
                    <a:lnTo>
                      <a:pt x="43" y="261"/>
                    </a:lnTo>
                    <a:lnTo>
                      <a:pt x="48" y="261"/>
                    </a:lnTo>
                    <a:lnTo>
                      <a:pt x="60" y="261"/>
                    </a:lnTo>
                    <a:lnTo>
                      <a:pt x="74" y="257"/>
                    </a:lnTo>
                    <a:lnTo>
                      <a:pt x="89" y="252"/>
                    </a:lnTo>
                    <a:lnTo>
                      <a:pt x="107" y="243"/>
                    </a:lnTo>
                    <a:lnTo>
                      <a:pt x="124" y="23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20" y="250"/>
                    </a:lnTo>
                    <a:lnTo>
                      <a:pt x="100" y="262"/>
                    </a:lnTo>
                    <a:lnTo>
                      <a:pt x="79" y="273"/>
                    </a:lnTo>
                    <a:lnTo>
                      <a:pt x="60" y="280"/>
                    </a:lnTo>
                    <a:lnTo>
                      <a:pt x="44" y="284"/>
                    </a:lnTo>
                    <a:lnTo>
                      <a:pt x="29" y="285"/>
                    </a:lnTo>
                    <a:lnTo>
                      <a:pt x="23" y="284"/>
                    </a:lnTo>
                    <a:lnTo>
                      <a:pt x="17" y="283"/>
                    </a:lnTo>
                    <a:lnTo>
                      <a:pt x="12" y="280"/>
                    </a:lnTo>
                    <a:lnTo>
                      <a:pt x="8" y="276"/>
                    </a:lnTo>
                    <a:lnTo>
                      <a:pt x="8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$lídé"/>
              <p:cNvSpPr/>
              <p:nvPr/>
            </p:nvSpPr>
            <p:spPr bwMode="auto">
              <a:xfrm>
                <a:off x="2365376" y="1966913"/>
                <a:ext cx="92075" cy="95250"/>
              </a:xfrm>
              <a:custGeom>
                <a:avLst/>
                <a:gdLst>
                  <a:gd name="T0" fmla="*/ 0 w 58"/>
                  <a:gd name="T1" fmla="*/ 30 h 60"/>
                  <a:gd name="T2" fmla="*/ 0 w 58"/>
                  <a:gd name="T3" fmla="*/ 30 h 60"/>
                  <a:gd name="T4" fmla="*/ 1 w 58"/>
                  <a:gd name="T5" fmla="*/ 24 h 60"/>
                  <a:gd name="T6" fmla="*/ 3 w 58"/>
                  <a:gd name="T7" fmla="*/ 19 h 60"/>
                  <a:gd name="T8" fmla="*/ 5 w 58"/>
                  <a:gd name="T9" fmla="*/ 14 h 60"/>
                  <a:gd name="T10" fmla="*/ 9 w 58"/>
                  <a:gd name="T11" fmla="*/ 10 h 60"/>
                  <a:gd name="T12" fmla="*/ 13 w 58"/>
                  <a:gd name="T13" fmla="*/ 6 h 60"/>
                  <a:gd name="T14" fmla="*/ 18 w 58"/>
                  <a:gd name="T15" fmla="*/ 3 h 60"/>
                  <a:gd name="T16" fmla="*/ 24 w 58"/>
                  <a:gd name="T17" fmla="*/ 1 h 60"/>
                  <a:gd name="T18" fmla="*/ 30 w 58"/>
                  <a:gd name="T19" fmla="*/ 0 h 60"/>
                  <a:gd name="T20" fmla="*/ 30 w 58"/>
                  <a:gd name="T21" fmla="*/ 0 h 60"/>
                  <a:gd name="T22" fmla="*/ 35 w 58"/>
                  <a:gd name="T23" fmla="*/ 1 h 60"/>
                  <a:gd name="T24" fmla="*/ 41 w 58"/>
                  <a:gd name="T25" fmla="*/ 3 h 60"/>
                  <a:gd name="T26" fmla="*/ 46 w 58"/>
                  <a:gd name="T27" fmla="*/ 6 h 60"/>
                  <a:gd name="T28" fmla="*/ 50 w 58"/>
                  <a:gd name="T29" fmla="*/ 10 h 60"/>
                  <a:gd name="T30" fmla="*/ 54 w 58"/>
                  <a:gd name="T31" fmla="*/ 14 h 60"/>
                  <a:gd name="T32" fmla="*/ 57 w 58"/>
                  <a:gd name="T33" fmla="*/ 19 h 60"/>
                  <a:gd name="T34" fmla="*/ 58 w 58"/>
                  <a:gd name="T35" fmla="*/ 24 h 60"/>
                  <a:gd name="T36" fmla="*/ 58 w 58"/>
                  <a:gd name="T37" fmla="*/ 30 h 60"/>
                  <a:gd name="T38" fmla="*/ 58 w 58"/>
                  <a:gd name="T39" fmla="*/ 30 h 60"/>
                  <a:gd name="T40" fmla="*/ 58 w 58"/>
                  <a:gd name="T41" fmla="*/ 35 h 60"/>
                  <a:gd name="T42" fmla="*/ 57 w 58"/>
                  <a:gd name="T43" fmla="*/ 41 h 60"/>
                  <a:gd name="T44" fmla="*/ 54 w 58"/>
                  <a:gd name="T45" fmla="*/ 46 h 60"/>
                  <a:gd name="T46" fmla="*/ 50 w 58"/>
                  <a:gd name="T47" fmla="*/ 50 h 60"/>
                  <a:gd name="T48" fmla="*/ 46 w 58"/>
                  <a:gd name="T49" fmla="*/ 54 h 60"/>
                  <a:gd name="T50" fmla="*/ 41 w 58"/>
                  <a:gd name="T51" fmla="*/ 57 h 60"/>
                  <a:gd name="T52" fmla="*/ 35 w 58"/>
                  <a:gd name="T53" fmla="*/ 58 h 60"/>
                  <a:gd name="T54" fmla="*/ 30 w 58"/>
                  <a:gd name="T55" fmla="*/ 60 h 60"/>
                  <a:gd name="T56" fmla="*/ 30 w 58"/>
                  <a:gd name="T57" fmla="*/ 60 h 60"/>
                  <a:gd name="T58" fmla="*/ 24 w 58"/>
                  <a:gd name="T59" fmla="*/ 58 h 60"/>
                  <a:gd name="T60" fmla="*/ 18 w 58"/>
                  <a:gd name="T61" fmla="*/ 57 h 60"/>
                  <a:gd name="T62" fmla="*/ 13 w 58"/>
                  <a:gd name="T63" fmla="*/ 54 h 60"/>
                  <a:gd name="T64" fmla="*/ 9 w 58"/>
                  <a:gd name="T65" fmla="*/ 50 h 60"/>
                  <a:gd name="T66" fmla="*/ 5 w 58"/>
                  <a:gd name="T67" fmla="*/ 46 h 60"/>
                  <a:gd name="T68" fmla="*/ 3 w 58"/>
                  <a:gd name="T69" fmla="*/ 41 h 60"/>
                  <a:gd name="T70" fmla="*/ 1 w 58"/>
                  <a:gd name="T71" fmla="*/ 35 h 60"/>
                  <a:gd name="T72" fmla="*/ 0 w 58"/>
                  <a:gd name="T73" fmla="*/ 30 h 60"/>
                  <a:gd name="T74" fmla="*/ 0 w 58"/>
                  <a:gd name="T75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" h="60">
                    <a:moveTo>
                      <a:pt x="0" y="30"/>
                    </a:moveTo>
                    <a:lnTo>
                      <a:pt x="0" y="30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7" y="19"/>
                    </a:lnTo>
                    <a:lnTo>
                      <a:pt x="58" y="24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7" y="41"/>
                    </a:lnTo>
                    <a:lnTo>
                      <a:pt x="54" y="46"/>
                    </a:lnTo>
                    <a:lnTo>
                      <a:pt x="50" y="50"/>
                    </a:lnTo>
                    <a:lnTo>
                      <a:pt x="46" y="54"/>
                    </a:lnTo>
                    <a:lnTo>
                      <a:pt x="41" y="57"/>
                    </a:lnTo>
                    <a:lnTo>
                      <a:pt x="35" y="58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58"/>
                    </a:lnTo>
                    <a:lnTo>
                      <a:pt x="18" y="57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6"/>
                    </a:lnTo>
                    <a:lnTo>
                      <a:pt x="3" y="41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Sľíḓè"/>
            <p:cNvGrpSpPr/>
            <p:nvPr/>
          </p:nvGrpSpPr>
          <p:grpSpPr>
            <a:xfrm>
              <a:off x="4896831" y="1613839"/>
              <a:ext cx="344261" cy="437497"/>
              <a:chOff x="1493838" y="1541463"/>
              <a:chExt cx="381000" cy="484187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92" name="ïsḻïďê"/>
              <p:cNvSpPr/>
              <p:nvPr/>
            </p:nvSpPr>
            <p:spPr bwMode="auto">
              <a:xfrm>
                <a:off x="1493838" y="1546225"/>
                <a:ext cx="254000" cy="479425"/>
              </a:xfrm>
              <a:custGeom>
                <a:avLst/>
                <a:gdLst>
                  <a:gd name="T0" fmla="*/ 160 w 160"/>
                  <a:gd name="T1" fmla="*/ 0 h 302"/>
                  <a:gd name="T2" fmla="*/ 160 w 160"/>
                  <a:gd name="T3" fmla="*/ 302 h 302"/>
                  <a:gd name="T4" fmla="*/ 94 w 160"/>
                  <a:gd name="T5" fmla="*/ 302 h 302"/>
                  <a:gd name="T6" fmla="*/ 94 w 160"/>
                  <a:gd name="T7" fmla="*/ 261 h 302"/>
                  <a:gd name="T8" fmla="*/ 136 w 160"/>
                  <a:gd name="T9" fmla="*/ 261 h 302"/>
                  <a:gd name="T10" fmla="*/ 136 w 160"/>
                  <a:gd name="T11" fmla="*/ 116 h 302"/>
                  <a:gd name="T12" fmla="*/ 136 w 160"/>
                  <a:gd name="T13" fmla="*/ 116 h 302"/>
                  <a:gd name="T14" fmla="*/ 94 w 160"/>
                  <a:gd name="T15" fmla="*/ 189 h 302"/>
                  <a:gd name="T16" fmla="*/ 94 w 160"/>
                  <a:gd name="T17" fmla="*/ 124 h 302"/>
                  <a:gd name="T18" fmla="*/ 160 w 160"/>
                  <a:gd name="T19" fmla="*/ 0 h 302"/>
                  <a:gd name="T20" fmla="*/ 94 w 160"/>
                  <a:gd name="T21" fmla="*/ 302 h 302"/>
                  <a:gd name="T22" fmla="*/ 0 w 160"/>
                  <a:gd name="T23" fmla="*/ 302 h 302"/>
                  <a:gd name="T24" fmla="*/ 94 w 160"/>
                  <a:gd name="T25" fmla="*/ 124 h 302"/>
                  <a:gd name="T26" fmla="*/ 94 w 160"/>
                  <a:gd name="T27" fmla="*/ 189 h 302"/>
                  <a:gd name="T28" fmla="*/ 53 w 160"/>
                  <a:gd name="T29" fmla="*/ 261 h 302"/>
                  <a:gd name="T30" fmla="*/ 94 w 160"/>
                  <a:gd name="T31" fmla="*/ 261 h 302"/>
                  <a:gd name="T32" fmla="*/ 94 w 160"/>
                  <a:gd name="T3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302">
                    <a:moveTo>
                      <a:pt x="160" y="0"/>
                    </a:moveTo>
                    <a:lnTo>
                      <a:pt x="160" y="302"/>
                    </a:lnTo>
                    <a:lnTo>
                      <a:pt x="94" y="302"/>
                    </a:lnTo>
                    <a:lnTo>
                      <a:pt x="94" y="261"/>
                    </a:lnTo>
                    <a:lnTo>
                      <a:pt x="136" y="261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94" y="189"/>
                    </a:lnTo>
                    <a:lnTo>
                      <a:pt x="94" y="124"/>
                    </a:lnTo>
                    <a:lnTo>
                      <a:pt x="160" y="0"/>
                    </a:lnTo>
                    <a:close/>
                    <a:moveTo>
                      <a:pt x="94" y="302"/>
                    </a:moveTo>
                    <a:lnTo>
                      <a:pt x="0" y="302"/>
                    </a:lnTo>
                    <a:lnTo>
                      <a:pt x="94" y="124"/>
                    </a:lnTo>
                    <a:lnTo>
                      <a:pt x="94" y="189"/>
                    </a:lnTo>
                    <a:lnTo>
                      <a:pt x="53" y="261"/>
                    </a:lnTo>
                    <a:lnTo>
                      <a:pt x="94" y="261"/>
                    </a:lnTo>
                    <a:lnTo>
                      <a:pt x="94" y="3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ṣ1îḓè"/>
              <p:cNvSpPr/>
              <p:nvPr/>
            </p:nvSpPr>
            <p:spPr bwMode="auto">
              <a:xfrm>
                <a:off x="1811338" y="1541463"/>
                <a:ext cx="63500" cy="471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iṣḻîḑé"/>
            <p:cNvSpPr/>
            <p:nvPr/>
          </p:nvSpPr>
          <p:spPr bwMode="auto">
            <a:xfrm>
              <a:off x="6628169" y="3753170"/>
              <a:ext cx="459013" cy="358604"/>
            </a:xfrm>
            <a:custGeom>
              <a:avLst/>
              <a:gdLst>
                <a:gd name="T0" fmla="*/ 298 w 320"/>
                <a:gd name="T1" fmla="*/ 57 h 250"/>
                <a:gd name="T2" fmla="*/ 320 w 320"/>
                <a:gd name="T3" fmla="*/ 138 h 250"/>
                <a:gd name="T4" fmla="*/ 303 w 320"/>
                <a:gd name="T5" fmla="*/ 212 h 250"/>
                <a:gd name="T6" fmla="*/ 271 w 320"/>
                <a:gd name="T7" fmla="*/ 245 h 250"/>
                <a:gd name="T8" fmla="*/ 263 w 320"/>
                <a:gd name="T9" fmla="*/ 233 h 250"/>
                <a:gd name="T10" fmla="*/ 279 w 320"/>
                <a:gd name="T11" fmla="*/ 214 h 250"/>
                <a:gd name="T12" fmla="*/ 276 w 320"/>
                <a:gd name="T13" fmla="*/ 191 h 250"/>
                <a:gd name="T14" fmla="*/ 261 w 320"/>
                <a:gd name="T15" fmla="*/ 165 h 250"/>
                <a:gd name="T16" fmla="*/ 287 w 320"/>
                <a:gd name="T17" fmla="*/ 165 h 250"/>
                <a:gd name="T18" fmla="*/ 299 w 320"/>
                <a:gd name="T19" fmla="*/ 153 h 250"/>
                <a:gd name="T20" fmla="*/ 299 w 320"/>
                <a:gd name="T21" fmla="*/ 126 h 250"/>
                <a:gd name="T22" fmla="*/ 283 w 320"/>
                <a:gd name="T23" fmla="*/ 112 h 250"/>
                <a:gd name="T24" fmla="*/ 261 w 320"/>
                <a:gd name="T25" fmla="*/ 100 h 250"/>
                <a:gd name="T26" fmla="*/ 278 w 320"/>
                <a:gd name="T27" fmla="*/ 96 h 250"/>
                <a:gd name="T28" fmla="*/ 287 w 320"/>
                <a:gd name="T29" fmla="*/ 74 h 250"/>
                <a:gd name="T30" fmla="*/ 280 w 320"/>
                <a:gd name="T31" fmla="*/ 58 h 250"/>
                <a:gd name="T32" fmla="*/ 238 w 320"/>
                <a:gd name="T33" fmla="*/ 8 h 250"/>
                <a:gd name="T34" fmla="*/ 261 w 320"/>
                <a:gd name="T35" fmla="*/ 50 h 250"/>
                <a:gd name="T36" fmla="*/ 242 w 320"/>
                <a:gd name="T37" fmla="*/ 59 h 250"/>
                <a:gd name="T38" fmla="*/ 238 w 320"/>
                <a:gd name="T39" fmla="*/ 34 h 250"/>
                <a:gd name="T40" fmla="*/ 261 w 320"/>
                <a:gd name="T41" fmla="*/ 247 h 250"/>
                <a:gd name="T42" fmla="*/ 244 w 320"/>
                <a:gd name="T43" fmla="*/ 235 h 250"/>
                <a:gd name="T44" fmla="*/ 261 w 320"/>
                <a:gd name="T45" fmla="*/ 247 h 250"/>
                <a:gd name="T46" fmla="*/ 261 w 320"/>
                <a:gd name="T47" fmla="*/ 113 h 250"/>
                <a:gd name="T48" fmla="*/ 245 w 320"/>
                <a:gd name="T49" fmla="*/ 135 h 250"/>
                <a:gd name="T50" fmla="*/ 252 w 320"/>
                <a:gd name="T51" fmla="*/ 155 h 250"/>
                <a:gd name="T52" fmla="*/ 256 w 320"/>
                <a:gd name="T53" fmla="*/ 174 h 250"/>
                <a:gd name="T54" fmla="*/ 238 w 320"/>
                <a:gd name="T55" fmla="*/ 82 h 250"/>
                <a:gd name="T56" fmla="*/ 255 w 320"/>
                <a:gd name="T57" fmla="*/ 100 h 250"/>
                <a:gd name="T58" fmla="*/ 238 w 320"/>
                <a:gd name="T59" fmla="*/ 8 h 250"/>
                <a:gd name="T60" fmla="*/ 234 w 320"/>
                <a:gd name="T61" fmla="*/ 20 h 250"/>
                <a:gd name="T62" fmla="*/ 219 w 320"/>
                <a:gd name="T63" fmla="*/ 2 h 250"/>
                <a:gd name="T64" fmla="*/ 219 w 320"/>
                <a:gd name="T65" fmla="*/ 215 h 250"/>
                <a:gd name="T66" fmla="*/ 229 w 320"/>
                <a:gd name="T67" fmla="*/ 227 h 250"/>
                <a:gd name="T68" fmla="*/ 238 w 320"/>
                <a:gd name="T69" fmla="*/ 39 h 250"/>
                <a:gd name="T70" fmla="*/ 238 w 320"/>
                <a:gd name="T71" fmla="*/ 174 h 250"/>
                <a:gd name="T72" fmla="*/ 226 w 320"/>
                <a:gd name="T73" fmla="*/ 184 h 250"/>
                <a:gd name="T74" fmla="*/ 225 w 320"/>
                <a:gd name="T75" fmla="*/ 51 h 250"/>
                <a:gd name="T76" fmla="*/ 238 w 320"/>
                <a:gd name="T77" fmla="*/ 39 h 250"/>
                <a:gd name="T78" fmla="*/ 134 w 320"/>
                <a:gd name="T79" fmla="*/ 8 h 250"/>
                <a:gd name="T80" fmla="*/ 219 w 320"/>
                <a:gd name="T81" fmla="*/ 2 h 250"/>
                <a:gd name="T82" fmla="*/ 211 w 320"/>
                <a:gd name="T83" fmla="*/ 16 h 250"/>
                <a:gd name="T84" fmla="*/ 203 w 320"/>
                <a:gd name="T85" fmla="*/ 42 h 250"/>
                <a:gd name="T86" fmla="*/ 219 w 320"/>
                <a:gd name="T87" fmla="*/ 53 h 250"/>
                <a:gd name="T88" fmla="*/ 218 w 320"/>
                <a:gd name="T89" fmla="*/ 210 h 250"/>
                <a:gd name="T90" fmla="*/ 194 w 320"/>
                <a:gd name="T91" fmla="*/ 230 h 250"/>
                <a:gd name="T92" fmla="*/ 125 w 320"/>
                <a:gd name="T93" fmla="*/ 192 h 250"/>
                <a:gd name="T94" fmla="*/ 68 w 320"/>
                <a:gd name="T95" fmla="*/ 164 h 250"/>
                <a:gd name="T96" fmla="*/ 84 w 320"/>
                <a:gd name="T97" fmla="*/ 159 h 250"/>
                <a:gd name="T98" fmla="*/ 104 w 320"/>
                <a:gd name="T99" fmla="*/ 131 h 250"/>
                <a:gd name="T100" fmla="*/ 95 w 320"/>
                <a:gd name="T101" fmla="*/ 100 h 250"/>
                <a:gd name="T102" fmla="*/ 0 w 320"/>
                <a:gd name="T103" fmla="*/ 136 h 250"/>
                <a:gd name="T104" fmla="*/ 5 w 320"/>
                <a:gd name="T105" fmla="*/ 96 h 250"/>
                <a:gd name="T106" fmla="*/ 45 w 320"/>
                <a:gd name="T107" fmla="*/ 44 h 250"/>
                <a:gd name="T108" fmla="*/ 68 w 320"/>
                <a:gd name="T109" fmla="*/ 88 h 250"/>
                <a:gd name="T110" fmla="*/ 38 w 320"/>
                <a:gd name="T111" fmla="*/ 101 h 250"/>
                <a:gd name="T112" fmla="*/ 31 w 320"/>
                <a:gd name="T113" fmla="*/ 135 h 250"/>
                <a:gd name="T114" fmla="*/ 57 w 320"/>
                <a:gd name="T115" fmla="*/ 162 h 250"/>
                <a:gd name="T116" fmla="*/ 42 w 320"/>
                <a:gd name="T117" fmla="*/ 189 h 250"/>
                <a:gd name="T118" fmla="*/ 3 w 320"/>
                <a:gd name="T119" fmla="*/ 1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" h="250">
                  <a:moveTo>
                    <a:pt x="261" y="19"/>
                  </a:moveTo>
                  <a:lnTo>
                    <a:pt x="261" y="19"/>
                  </a:lnTo>
                  <a:lnTo>
                    <a:pt x="276" y="30"/>
                  </a:lnTo>
                  <a:lnTo>
                    <a:pt x="288" y="42"/>
                  </a:lnTo>
                  <a:lnTo>
                    <a:pt x="298" y="57"/>
                  </a:lnTo>
                  <a:lnTo>
                    <a:pt x="306" y="71"/>
                  </a:lnTo>
                  <a:lnTo>
                    <a:pt x="312" y="88"/>
                  </a:lnTo>
                  <a:lnTo>
                    <a:pt x="316" y="104"/>
                  </a:lnTo>
                  <a:lnTo>
                    <a:pt x="318" y="120"/>
                  </a:lnTo>
                  <a:lnTo>
                    <a:pt x="320" y="138"/>
                  </a:lnTo>
                  <a:lnTo>
                    <a:pt x="320" y="154"/>
                  </a:lnTo>
                  <a:lnTo>
                    <a:pt x="317" y="170"/>
                  </a:lnTo>
                  <a:lnTo>
                    <a:pt x="314" y="185"/>
                  </a:lnTo>
                  <a:lnTo>
                    <a:pt x="310" y="200"/>
                  </a:lnTo>
                  <a:lnTo>
                    <a:pt x="303" y="212"/>
                  </a:lnTo>
                  <a:lnTo>
                    <a:pt x="297" y="223"/>
                  </a:lnTo>
                  <a:lnTo>
                    <a:pt x="290" y="233"/>
                  </a:lnTo>
                  <a:lnTo>
                    <a:pt x="282" y="239"/>
                  </a:lnTo>
                  <a:lnTo>
                    <a:pt x="282" y="239"/>
                  </a:lnTo>
                  <a:lnTo>
                    <a:pt x="271" y="245"/>
                  </a:lnTo>
                  <a:lnTo>
                    <a:pt x="261" y="247"/>
                  </a:lnTo>
                  <a:lnTo>
                    <a:pt x="261" y="233"/>
                  </a:lnTo>
                  <a:lnTo>
                    <a:pt x="261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8" y="229"/>
                  </a:lnTo>
                  <a:lnTo>
                    <a:pt x="272" y="224"/>
                  </a:lnTo>
                  <a:lnTo>
                    <a:pt x="276" y="219"/>
                  </a:lnTo>
                  <a:lnTo>
                    <a:pt x="279" y="214"/>
                  </a:lnTo>
                  <a:lnTo>
                    <a:pt x="280" y="208"/>
                  </a:lnTo>
                  <a:lnTo>
                    <a:pt x="280" y="203"/>
                  </a:lnTo>
                  <a:lnTo>
                    <a:pt x="279" y="196"/>
                  </a:lnTo>
                  <a:lnTo>
                    <a:pt x="276" y="191"/>
                  </a:lnTo>
                  <a:lnTo>
                    <a:pt x="276" y="191"/>
                  </a:lnTo>
                  <a:lnTo>
                    <a:pt x="274" y="185"/>
                  </a:lnTo>
                  <a:lnTo>
                    <a:pt x="271" y="181"/>
                  </a:lnTo>
                  <a:lnTo>
                    <a:pt x="267" y="178"/>
                  </a:lnTo>
                  <a:lnTo>
                    <a:pt x="261" y="176"/>
                  </a:lnTo>
                  <a:lnTo>
                    <a:pt x="261" y="165"/>
                  </a:lnTo>
                  <a:lnTo>
                    <a:pt x="261" y="165"/>
                  </a:lnTo>
                  <a:lnTo>
                    <a:pt x="268" y="168"/>
                  </a:lnTo>
                  <a:lnTo>
                    <a:pt x="275" y="168"/>
                  </a:lnTo>
                  <a:lnTo>
                    <a:pt x="280" y="168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93" y="162"/>
                  </a:lnTo>
                  <a:lnTo>
                    <a:pt x="297" y="158"/>
                  </a:lnTo>
                  <a:lnTo>
                    <a:pt x="299" y="153"/>
                  </a:lnTo>
                  <a:lnTo>
                    <a:pt x="302" y="149"/>
                  </a:lnTo>
                  <a:lnTo>
                    <a:pt x="303" y="143"/>
                  </a:lnTo>
                  <a:lnTo>
                    <a:pt x="303" y="136"/>
                  </a:lnTo>
                  <a:lnTo>
                    <a:pt x="302" y="131"/>
                  </a:lnTo>
                  <a:lnTo>
                    <a:pt x="299" y="126"/>
                  </a:lnTo>
                  <a:lnTo>
                    <a:pt x="299" y="126"/>
                  </a:lnTo>
                  <a:lnTo>
                    <a:pt x="297" y="122"/>
                  </a:lnTo>
                  <a:lnTo>
                    <a:pt x="293" y="118"/>
                  </a:lnTo>
                  <a:lnTo>
                    <a:pt x="288" y="113"/>
                  </a:lnTo>
                  <a:lnTo>
                    <a:pt x="283" y="112"/>
                  </a:lnTo>
                  <a:lnTo>
                    <a:pt x="279" y="111"/>
                  </a:lnTo>
                  <a:lnTo>
                    <a:pt x="272" y="109"/>
                  </a:lnTo>
                  <a:lnTo>
                    <a:pt x="267" y="111"/>
                  </a:lnTo>
                  <a:lnTo>
                    <a:pt x="261" y="112"/>
                  </a:lnTo>
                  <a:lnTo>
                    <a:pt x="261" y="100"/>
                  </a:lnTo>
                  <a:lnTo>
                    <a:pt x="261" y="100"/>
                  </a:lnTo>
                  <a:lnTo>
                    <a:pt x="268" y="100"/>
                  </a:lnTo>
                  <a:lnTo>
                    <a:pt x="274" y="99"/>
                  </a:lnTo>
                  <a:lnTo>
                    <a:pt x="274" y="99"/>
                  </a:lnTo>
                  <a:lnTo>
                    <a:pt x="278" y="96"/>
                  </a:lnTo>
                  <a:lnTo>
                    <a:pt x="282" y="92"/>
                  </a:lnTo>
                  <a:lnTo>
                    <a:pt x="284" y="88"/>
                  </a:lnTo>
                  <a:lnTo>
                    <a:pt x="286" y="84"/>
                  </a:lnTo>
                  <a:lnTo>
                    <a:pt x="287" y="78"/>
                  </a:lnTo>
                  <a:lnTo>
                    <a:pt x="287" y="74"/>
                  </a:lnTo>
                  <a:lnTo>
                    <a:pt x="286" y="69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0" y="58"/>
                  </a:lnTo>
                  <a:lnTo>
                    <a:pt x="275" y="54"/>
                  </a:lnTo>
                  <a:lnTo>
                    <a:pt x="270" y="51"/>
                  </a:lnTo>
                  <a:lnTo>
                    <a:pt x="261" y="50"/>
                  </a:lnTo>
                  <a:lnTo>
                    <a:pt x="261" y="19"/>
                  </a:lnTo>
                  <a:close/>
                  <a:moveTo>
                    <a:pt x="238" y="8"/>
                  </a:moveTo>
                  <a:lnTo>
                    <a:pt x="238" y="8"/>
                  </a:lnTo>
                  <a:lnTo>
                    <a:pt x="251" y="12"/>
                  </a:lnTo>
                  <a:lnTo>
                    <a:pt x="261" y="19"/>
                  </a:lnTo>
                  <a:lnTo>
                    <a:pt x="261" y="50"/>
                  </a:lnTo>
                  <a:lnTo>
                    <a:pt x="261" y="50"/>
                  </a:lnTo>
                  <a:lnTo>
                    <a:pt x="256" y="50"/>
                  </a:lnTo>
                  <a:lnTo>
                    <a:pt x="251" y="53"/>
                  </a:lnTo>
                  <a:lnTo>
                    <a:pt x="251" y="53"/>
                  </a:lnTo>
                  <a:lnTo>
                    <a:pt x="247" y="55"/>
                  </a:lnTo>
                  <a:lnTo>
                    <a:pt x="242" y="59"/>
                  </a:lnTo>
                  <a:lnTo>
                    <a:pt x="240" y="63"/>
                  </a:lnTo>
                  <a:lnTo>
                    <a:pt x="238" y="67"/>
                  </a:lnTo>
                  <a:lnTo>
                    <a:pt x="238" y="39"/>
                  </a:lnTo>
                  <a:lnTo>
                    <a:pt x="238" y="39"/>
                  </a:lnTo>
                  <a:lnTo>
                    <a:pt x="238" y="34"/>
                  </a:lnTo>
                  <a:lnTo>
                    <a:pt x="238" y="27"/>
                  </a:lnTo>
                  <a:lnTo>
                    <a:pt x="238" y="8"/>
                  </a:lnTo>
                  <a:lnTo>
                    <a:pt x="238" y="8"/>
                  </a:lnTo>
                  <a:close/>
                  <a:moveTo>
                    <a:pt x="261" y="247"/>
                  </a:moveTo>
                  <a:lnTo>
                    <a:pt x="261" y="247"/>
                  </a:lnTo>
                  <a:lnTo>
                    <a:pt x="249" y="250"/>
                  </a:lnTo>
                  <a:lnTo>
                    <a:pt x="238" y="250"/>
                  </a:lnTo>
                  <a:lnTo>
                    <a:pt x="238" y="233"/>
                  </a:lnTo>
                  <a:lnTo>
                    <a:pt x="238" y="233"/>
                  </a:lnTo>
                  <a:lnTo>
                    <a:pt x="244" y="235"/>
                  </a:lnTo>
                  <a:lnTo>
                    <a:pt x="249" y="235"/>
                  </a:lnTo>
                  <a:lnTo>
                    <a:pt x="256" y="235"/>
                  </a:lnTo>
                  <a:lnTo>
                    <a:pt x="261" y="233"/>
                  </a:lnTo>
                  <a:lnTo>
                    <a:pt x="261" y="247"/>
                  </a:lnTo>
                  <a:lnTo>
                    <a:pt x="261" y="247"/>
                  </a:lnTo>
                  <a:close/>
                  <a:moveTo>
                    <a:pt x="261" y="100"/>
                  </a:moveTo>
                  <a:lnTo>
                    <a:pt x="261" y="112"/>
                  </a:lnTo>
                  <a:lnTo>
                    <a:pt x="261" y="112"/>
                  </a:lnTo>
                  <a:lnTo>
                    <a:pt x="261" y="113"/>
                  </a:lnTo>
                  <a:lnTo>
                    <a:pt x="261" y="113"/>
                  </a:lnTo>
                  <a:lnTo>
                    <a:pt x="256" y="116"/>
                  </a:lnTo>
                  <a:lnTo>
                    <a:pt x="252" y="120"/>
                  </a:lnTo>
                  <a:lnTo>
                    <a:pt x="249" y="124"/>
                  </a:lnTo>
                  <a:lnTo>
                    <a:pt x="247" y="130"/>
                  </a:lnTo>
                  <a:lnTo>
                    <a:pt x="245" y="135"/>
                  </a:lnTo>
                  <a:lnTo>
                    <a:pt x="245" y="141"/>
                  </a:lnTo>
                  <a:lnTo>
                    <a:pt x="247" y="146"/>
                  </a:lnTo>
                  <a:lnTo>
                    <a:pt x="249" y="151"/>
                  </a:lnTo>
                  <a:lnTo>
                    <a:pt x="249" y="151"/>
                  </a:lnTo>
                  <a:lnTo>
                    <a:pt x="252" y="155"/>
                  </a:lnTo>
                  <a:lnTo>
                    <a:pt x="255" y="159"/>
                  </a:lnTo>
                  <a:lnTo>
                    <a:pt x="261" y="165"/>
                  </a:lnTo>
                  <a:lnTo>
                    <a:pt x="261" y="176"/>
                  </a:lnTo>
                  <a:lnTo>
                    <a:pt x="261" y="176"/>
                  </a:lnTo>
                  <a:lnTo>
                    <a:pt x="256" y="174"/>
                  </a:lnTo>
                  <a:lnTo>
                    <a:pt x="251" y="173"/>
                  </a:lnTo>
                  <a:lnTo>
                    <a:pt x="244" y="173"/>
                  </a:lnTo>
                  <a:lnTo>
                    <a:pt x="238" y="174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86"/>
                  </a:lnTo>
                  <a:lnTo>
                    <a:pt x="240" y="86"/>
                  </a:lnTo>
                  <a:lnTo>
                    <a:pt x="244" y="92"/>
                  </a:lnTo>
                  <a:lnTo>
                    <a:pt x="249" y="97"/>
                  </a:lnTo>
                  <a:lnTo>
                    <a:pt x="255" y="100"/>
                  </a:lnTo>
                  <a:lnTo>
                    <a:pt x="261" y="100"/>
                  </a:lnTo>
                  <a:lnTo>
                    <a:pt x="261" y="100"/>
                  </a:lnTo>
                  <a:close/>
                  <a:moveTo>
                    <a:pt x="219" y="2"/>
                  </a:moveTo>
                  <a:lnTo>
                    <a:pt x="219" y="2"/>
                  </a:lnTo>
                  <a:lnTo>
                    <a:pt x="238" y="8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37" y="24"/>
                  </a:lnTo>
                  <a:lnTo>
                    <a:pt x="237" y="24"/>
                  </a:lnTo>
                  <a:lnTo>
                    <a:pt x="234" y="20"/>
                  </a:lnTo>
                  <a:lnTo>
                    <a:pt x="230" y="17"/>
                  </a:lnTo>
                  <a:lnTo>
                    <a:pt x="225" y="15"/>
                  </a:lnTo>
                  <a:lnTo>
                    <a:pt x="219" y="15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38" y="250"/>
                  </a:moveTo>
                  <a:lnTo>
                    <a:pt x="238" y="250"/>
                  </a:lnTo>
                  <a:lnTo>
                    <a:pt x="229" y="247"/>
                  </a:lnTo>
                  <a:lnTo>
                    <a:pt x="219" y="245"/>
                  </a:lnTo>
                  <a:lnTo>
                    <a:pt x="219" y="215"/>
                  </a:lnTo>
                  <a:lnTo>
                    <a:pt x="219" y="215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5" y="223"/>
                  </a:lnTo>
                  <a:lnTo>
                    <a:pt x="229" y="227"/>
                  </a:lnTo>
                  <a:lnTo>
                    <a:pt x="233" y="231"/>
                  </a:lnTo>
                  <a:lnTo>
                    <a:pt x="238" y="233"/>
                  </a:lnTo>
                  <a:lnTo>
                    <a:pt x="238" y="250"/>
                  </a:lnTo>
                  <a:lnTo>
                    <a:pt x="238" y="250"/>
                  </a:lnTo>
                  <a:close/>
                  <a:moveTo>
                    <a:pt x="238" y="39"/>
                  </a:moveTo>
                  <a:lnTo>
                    <a:pt x="238" y="67"/>
                  </a:lnTo>
                  <a:lnTo>
                    <a:pt x="238" y="67"/>
                  </a:lnTo>
                  <a:lnTo>
                    <a:pt x="237" y="74"/>
                  </a:lnTo>
                  <a:lnTo>
                    <a:pt x="238" y="82"/>
                  </a:lnTo>
                  <a:lnTo>
                    <a:pt x="238" y="174"/>
                  </a:lnTo>
                  <a:lnTo>
                    <a:pt x="238" y="174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0" y="180"/>
                  </a:lnTo>
                  <a:lnTo>
                    <a:pt x="226" y="184"/>
                  </a:lnTo>
                  <a:lnTo>
                    <a:pt x="222" y="188"/>
                  </a:lnTo>
                  <a:lnTo>
                    <a:pt x="219" y="19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25" y="51"/>
                  </a:lnTo>
                  <a:lnTo>
                    <a:pt x="229" y="50"/>
                  </a:lnTo>
                  <a:lnTo>
                    <a:pt x="229" y="50"/>
                  </a:lnTo>
                  <a:lnTo>
                    <a:pt x="234" y="46"/>
                  </a:lnTo>
                  <a:lnTo>
                    <a:pt x="238" y="39"/>
                  </a:lnTo>
                  <a:lnTo>
                    <a:pt x="238" y="39"/>
                  </a:lnTo>
                  <a:close/>
                  <a:moveTo>
                    <a:pt x="68" y="31"/>
                  </a:moveTo>
                  <a:lnTo>
                    <a:pt x="68" y="31"/>
                  </a:lnTo>
                  <a:lnTo>
                    <a:pt x="91" y="21"/>
                  </a:lnTo>
                  <a:lnTo>
                    <a:pt x="112" y="13"/>
                  </a:lnTo>
                  <a:lnTo>
                    <a:pt x="134" y="8"/>
                  </a:lnTo>
                  <a:lnTo>
                    <a:pt x="153" y="4"/>
                  </a:lnTo>
                  <a:lnTo>
                    <a:pt x="172" y="1"/>
                  </a:lnTo>
                  <a:lnTo>
                    <a:pt x="190" y="0"/>
                  </a:lnTo>
                  <a:lnTo>
                    <a:pt x="205" y="1"/>
                  </a:lnTo>
                  <a:lnTo>
                    <a:pt x="219" y="2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06" y="20"/>
                  </a:lnTo>
                  <a:lnTo>
                    <a:pt x="202" y="27"/>
                  </a:lnTo>
                  <a:lnTo>
                    <a:pt x="200" y="34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6" y="46"/>
                  </a:lnTo>
                  <a:lnTo>
                    <a:pt x="210" y="50"/>
                  </a:lnTo>
                  <a:lnTo>
                    <a:pt x="215" y="51"/>
                  </a:lnTo>
                  <a:lnTo>
                    <a:pt x="219" y="53"/>
                  </a:lnTo>
                  <a:lnTo>
                    <a:pt x="219" y="193"/>
                  </a:lnTo>
                  <a:lnTo>
                    <a:pt x="219" y="193"/>
                  </a:lnTo>
                  <a:lnTo>
                    <a:pt x="218" y="199"/>
                  </a:lnTo>
                  <a:lnTo>
                    <a:pt x="218" y="204"/>
                  </a:lnTo>
                  <a:lnTo>
                    <a:pt x="218" y="210"/>
                  </a:lnTo>
                  <a:lnTo>
                    <a:pt x="219" y="215"/>
                  </a:lnTo>
                  <a:lnTo>
                    <a:pt x="219" y="245"/>
                  </a:lnTo>
                  <a:lnTo>
                    <a:pt x="219" y="245"/>
                  </a:lnTo>
                  <a:lnTo>
                    <a:pt x="207" y="238"/>
                  </a:lnTo>
                  <a:lnTo>
                    <a:pt x="194" y="230"/>
                  </a:lnTo>
                  <a:lnTo>
                    <a:pt x="169" y="212"/>
                  </a:lnTo>
                  <a:lnTo>
                    <a:pt x="157" y="203"/>
                  </a:lnTo>
                  <a:lnTo>
                    <a:pt x="145" y="196"/>
                  </a:lnTo>
                  <a:lnTo>
                    <a:pt x="131" y="192"/>
                  </a:lnTo>
                  <a:lnTo>
                    <a:pt x="125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92" y="193"/>
                  </a:lnTo>
                  <a:lnTo>
                    <a:pt x="68" y="193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76" y="162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91" y="155"/>
                  </a:lnTo>
                  <a:lnTo>
                    <a:pt x="96" y="150"/>
                  </a:lnTo>
                  <a:lnTo>
                    <a:pt x="100" y="145"/>
                  </a:lnTo>
                  <a:lnTo>
                    <a:pt x="103" y="138"/>
                  </a:lnTo>
                  <a:lnTo>
                    <a:pt x="104" y="131"/>
                  </a:lnTo>
                  <a:lnTo>
                    <a:pt x="104" y="123"/>
                  </a:lnTo>
                  <a:lnTo>
                    <a:pt x="103" y="116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95" y="100"/>
                  </a:lnTo>
                  <a:lnTo>
                    <a:pt x="87" y="93"/>
                  </a:lnTo>
                  <a:lnTo>
                    <a:pt x="77" y="89"/>
                  </a:lnTo>
                  <a:lnTo>
                    <a:pt x="68" y="88"/>
                  </a:lnTo>
                  <a:lnTo>
                    <a:pt x="68" y="31"/>
                  </a:lnTo>
                  <a:close/>
                  <a:moveTo>
                    <a:pt x="0" y="136"/>
                  </a:moveTo>
                  <a:lnTo>
                    <a:pt x="0" y="136"/>
                  </a:lnTo>
                  <a:lnTo>
                    <a:pt x="0" y="124"/>
                  </a:lnTo>
                  <a:lnTo>
                    <a:pt x="0" y="115"/>
                  </a:lnTo>
                  <a:lnTo>
                    <a:pt x="3" y="104"/>
                  </a:lnTo>
                  <a:lnTo>
                    <a:pt x="5" y="96"/>
                  </a:lnTo>
                  <a:lnTo>
                    <a:pt x="10" y="86"/>
                  </a:lnTo>
                  <a:lnTo>
                    <a:pt x="14" y="78"/>
                  </a:lnTo>
                  <a:lnTo>
                    <a:pt x="24" y="65"/>
                  </a:lnTo>
                  <a:lnTo>
                    <a:pt x="35" y="53"/>
                  </a:lnTo>
                  <a:lnTo>
                    <a:pt x="45" y="4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8" y="31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58" y="89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3" y="96"/>
                  </a:lnTo>
                  <a:lnTo>
                    <a:pt x="38" y="101"/>
                  </a:lnTo>
                  <a:lnTo>
                    <a:pt x="34" y="108"/>
                  </a:lnTo>
                  <a:lnTo>
                    <a:pt x="31" y="113"/>
                  </a:lnTo>
                  <a:lnTo>
                    <a:pt x="30" y="122"/>
                  </a:lnTo>
                  <a:lnTo>
                    <a:pt x="30" y="128"/>
                  </a:lnTo>
                  <a:lnTo>
                    <a:pt x="31" y="135"/>
                  </a:lnTo>
                  <a:lnTo>
                    <a:pt x="34" y="143"/>
                  </a:lnTo>
                  <a:lnTo>
                    <a:pt x="34" y="143"/>
                  </a:lnTo>
                  <a:lnTo>
                    <a:pt x="39" y="151"/>
                  </a:lnTo>
                  <a:lnTo>
                    <a:pt x="47" y="158"/>
                  </a:lnTo>
                  <a:lnTo>
                    <a:pt x="57" y="162"/>
                  </a:lnTo>
                  <a:lnTo>
                    <a:pt x="68" y="164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54" y="192"/>
                  </a:lnTo>
                  <a:lnTo>
                    <a:pt x="42" y="189"/>
                  </a:lnTo>
                  <a:lnTo>
                    <a:pt x="31" y="185"/>
                  </a:lnTo>
                  <a:lnTo>
                    <a:pt x="22" y="178"/>
                  </a:lnTo>
                  <a:lnTo>
                    <a:pt x="14" y="172"/>
                  </a:lnTo>
                  <a:lnTo>
                    <a:pt x="8" y="162"/>
                  </a:lnTo>
                  <a:lnTo>
                    <a:pt x="3" y="150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iṧlíḓê"/>
            <p:cNvGrpSpPr/>
            <p:nvPr/>
          </p:nvGrpSpPr>
          <p:grpSpPr>
            <a:xfrm>
              <a:off x="5258300" y="4111158"/>
              <a:ext cx="447538" cy="582374"/>
              <a:chOff x="1893888" y="4305300"/>
              <a:chExt cx="495300" cy="644526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84" name="ïş1iḋè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işḻidè"/>
              <p:cNvSpPr/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slîḓè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ṩḷïḍe"/>
              <p:cNvSpPr/>
              <p:nvPr/>
            </p:nvSpPr>
            <p:spPr bwMode="auto">
              <a:xfrm>
                <a:off x="2139951" y="4786313"/>
                <a:ext cx="136525" cy="163513"/>
              </a:xfrm>
              <a:custGeom>
                <a:avLst/>
                <a:gdLst>
                  <a:gd name="T0" fmla="*/ 27 w 86"/>
                  <a:gd name="T1" fmla="*/ 6 h 103"/>
                  <a:gd name="T2" fmla="*/ 27 w 86"/>
                  <a:gd name="T3" fmla="*/ 38 h 103"/>
                  <a:gd name="T4" fmla="*/ 27 w 86"/>
                  <a:gd name="T5" fmla="*/ 38 h 103"/>
                  <a:gd name="T6" fmla="*/ 28 w 86"/>
                  <a:gd name="T7" fmla="*/ 41 h 103"/>
                  <a:gd name="T8" fmla="*/ 34 w 86"/>
                  <a:gd name="T9" fmla="*/ 47 h 103"/>
                  <a:gd name="T10" fmla="*/ 42 w 86"/>
                  <a:gd name="T11" fmla="*/ 55 h 103"/>
                  <a:gd name="T12" fmla="*/ 47 w 86"/>
                  <a:gd name="T13" fmla="*/ 57 h 103"/>
                  <a:gd name="T14" fmla="*/ 54 w 86"/>
                  <a:gd name="T15" fmla="*/ 60 h 103"/>
                  <a:gd name="T16" fmla="*/ 54 w 86"/>
                  <a:gd name="T17" fmla="*/ 60 h 103"/>
                  <a:gd name="T18" fmla="*/ 66 w 86"/>
                  <a:gd name="T19" fmla="*/ 65 h 103"/>
                  <a:gd name="T20" fmla="*/ 78 w 86"/>
                  <a:gd name="T21" fmla="*/ 72 h 103"/>
                  <a:gd name="T22" fmla="*/ 82 w 86"/>
                  <a:gd name="T23" fmla="*/ 75 h 103"/>
                  <a:gd name="T24" fmla="*/ 85 w 86"/>
                  <a:gd name="T25" fmla="*/ 79 h 103"/>
                  <a:gd name="T26" fmla="*/ 86 w 86"/>
                  <a:gd name="T27" fmla="*/ 82 h 103"/>
                  <a:gd name="T28" fmla="*/ 86 w 86"/>
                  <a:gd name="T29" fmla="*/ 86 h 103"/>
                  <a:gd name="T30" fmla="*/ 86 w 86"/>
                  <a:gd name="T31" fmla="*/ 86 h 103"/>
                  <a:gd name="T32" fmla="*/ 85 w 86"/>
                  <a:gd name="T33" fmla="*/ 90 h 103"/>
                  <a:gd name="T34" fmla="*/ 81 w 86"/>
                  <a:gd name="T35" fmla="*/ 93 h 103"/>
                  <a:gd name="T36" fmla="*/ 76 w 86"/>
                  <a:gd name="T37" fmla="*/ 95 h 103"/>
                  <a:gd name="T38" fmla="*/ 66 w 86"/>
                  <a:gd name="T39" fmla="*/ 98 h 103"/>
                  <a:gd name="T40" fmla="*/ 55 w 86"/>
                  <a:gd name="T41" fmla="*/ 101 h 103"/>
                  <a:gd name="T42" fmla="*/ 40 w 86"/>
                  <a:gd name="T43" fmla="*/ 102 h 103"/>
                  <a:gd name="T44" fmla="*/ 21 w 86"/>
                  <a:gd name="T45" fmla="*/ 103 h 103"/>
                  <a:gd name="T46" fmla="*/ 0 w 86"/>
                  <a:gd name="T47" fmla="*/ 103 h 103"/>
                  <a:gd name="T48" fmla="*/ 0 w 86"/>
                  <a:gd name="T49" fmla="*/ 0 h 103"/>
                  <a:gd name="T50" fmla="*/ 27 w 86"/>
                  <a:gd name="T51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103">
                    <a:moveTo>
                      <a:pt x="27" y="6"/>
                    </a:moveTo>
                    <a:lnTo>
                      <a:pt x="27" y="38"/>
                    </a:lnTo>
                    <a:lnTo>
                      <a:pt x="27" y="38"/>
                    </a:lnTo>
                    <a:lnTo>
                      <a:pt x="28" y="41"/>
                    </a:lnTo>
                    <a:lnTo>
                      <a:pt x="34" y="47"/>
                    </a:lnTo>
                    <a:lnTo>
                      <a:pt x="42" y="55"/>
                    </a:lnTo>
                    <a:lnTo>
                      <a:pt x="47" y="57"/>
                    </a:lnTo>
                    <a:lnTo>
                      <a:pt x="54" y="60"/>
                    </a:lnTo>
                    <a:lnTo>
                      <a:pt x="54" y="60"/>
                    </a:lnTo>
                    <a:lnTo>
                      <a:pt x="66" y="65"/>
                    </a:lnTo>
                    <a:lnTo>
                      <a:pt x="78" y="72"/>
                    </a:lnTo>
                    <a:lnTo>
                      <a:pt x="82" y="75"/>
                    </a:lnTo>
                    <a:lnTo>
                      <a:pt x="85" y="79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85" y="90"/>
                    </a:lnTo>
                    <a:lnTo>
                      <a:pt x="81" y="93"/>
                    </a:lnTo>
                    <a:lnTo>
                      <a:pt x="76" y="95"/>
                    </a:lnTo>
                    <a:lnTo>
                      <a:pt x="66" y="98"/>
                    </a:lnTo>
                    <a:lnTo>
                      <a:pt x="55" y="101"/>
                    </a:lnTo>
                    <a:lnTo>
                      <a:pt x="40" y="102"/>
                    </a:lnTo>
                    <a:lnTo>
                      <a:pt x="21" y="103"/>
                    </a:lnTo>
                    <a:lnTo>
                      <a:pt x="0" y="103"/>
                    </a:lnTo>
                    <a:lnTo>
                      <a:pt x="0" y="0"/>
                    </a:lnTo>
                    <a:lnTo>
                      <a:pt x="2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ṥḷíḑe"/>
              <p:cNvSpPr/>
              <p:nvPr/>
            </p:nvSpPr>
            <p:spPr bwMode="auto">
              <a:xfrm>
                <a:off x="2024063" y="4786313"/>
                <a:ext cx="130175" cy="163513"/>
              </a:xfrm>
              <a:custGeom>
                <a:avLst/>
                <a:gdLst>
                  <a:gd name="T0" fmla="*/ 63 w 82"/>
                  <a:gd name="T1" fmla="*/ 6 h 103"/>
                  <a:gd name="T2" fmla="*/ 63 w 82"/>
                  <a:gd name="T3" fmla="*/ 38 h 103"/>
                  <a:gd name="T4" fmla="*/ 63 w 82"/>
                  <a:gd name="T5" fmla="*/ 38 h 103"/>
                  <a:gd name="T6" fmla="*/ 62 w 82"/>
                  <a:gd name="T7" fmla="*/ 41 h 103"/>
                  <a:gd name="T8" fmla="*/ 58 w 82"/>
                  <a:gd name="T9" fmla="*/ 47 h 103"/>
                  <a:gd name="T10" fmla="*/ 51 w 82"/>
                  <a:gd name="T11" fmla="*/ 55 h 103"/>
                  <a:gd name="T12" fmla="*/ 46 w 82"/>
                  <a:gd name="T13" fmla="*/ 57 h 103"/>
                  <a:gd name="T14" fmla="*/ 39 w 82"/>
                  <a:gd name="T15" fmla="*/ 60 h 103"/>
                  <a:gd name="T16" fmla="*/ 39 w 82"/>
                  <a:gd name="T17" fmla="*/ 60 h 103"/>
                  <a:gd name="T18" fmla="*/ 25 w 82"/>
                  <a:gd name="T19" fmla="*/ 65 h 103"/>
                  <a:gd name="T20" fmla="*/ 12 w 82"/>
                  <a:gd name="T21" fmla="*/ 72 h 103"/>
                  <a:gd name="T22" fmla="*/ 6 w 82"/>
                  <a:gd name="T23" fmla="*/ 75 h 103"/>
                  <a:gd name="T24" fmla="*/ 4 w 82"/>
                  <a:gd name="T25" fmla="*/ 79 h 103"/>
                  <a:gd name="T26" fmla="*/ 1 w 82"/>
                  <a:gd name="T27" fmla="*/ 82 h 103"/>
                  <a:gd name="T28" fmla="*/ 0 w 82"/>
                  <a:gd name="T29" fmla="*/ 86 h 103"/>
                  <a:gd name="T30" fmla="*/ 0 w 82"/>
                  <a:gd name="T31" fmla="*/ 86 h 103"/>
                  <a:gd name="T32" fmla="*/ 2 w 82"/>
                  <a:gd name="T33" fmla="*/ 90 h 103"/>
                  <a:gd name="T34" fmla="*/ 8 w 82"/>
                  <a:gd name="T35" fmla="*/ 93 h 103"/>
                  <a:gd name="T36" fmla="*/ 15 w 82"/>
                  <a:gd name="T37" fmla="*/ 95 h 103"/>
                  <a:gd name="T38" fmla="*/ 24 w 82"/>
                  <a:gd name="T39" fmla="*/ 98 h 103"/>
                  <a:gd name="T40" fmla="*/ 36 w 82"/>
                  <a:gd name="T41" fmla="*/ 101 h 103"/>
                  <a:gd name="T42" fmla="*/ 50 w 82"/>
                  <a:gd name="T43" fmla="*/ 102 h 103"/>
                  <a:gd name="T44" fmla="*/ 82 w 82"/>
                  <a:gd name="T45" fmla="*/ 103 h 103"/>
                  <a:gd name="T46" fmla="*/ 82 w 82"/>
                  <a:gd name="T47" fmla="*/ 0 h 103"/>
                  <a:gd name="T48" fmla="*/ 63 w 82"/>
                  <a:gd name="T49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103">
                    <a:moveTo>
                      <a:pt x="63" y="6"/>
                    </a:moveTo>
                    <a:lnTo>
                      <a:pt x="63" y="38"/>
                    </a:lnTo>
                    <a:lnTo>
                      <a:pt x="63" y="38"/>
                    </a:lnTo>
                    <a:lnTo>
                      <a:pt x="62" y="41"/>
                    </a:lnTo>
                    <a:lnTo>
                      <a:pt x="58" y="47"/>
                    </a:lnTo>
                    <a:lnTo>
                      <a:pt x="51" y="55"/>
                    </a:lnTo>
                    <a:lnTo>
                      <a:pt x="46" y="57"/>
                    </a:lnTo>
                    <a:lnTo>
                      <a:pt x="39" y="60"/>
                    </a:lnTo>
                    <a:lnTo>
                      <a:pt x="39" y="60"/>
                    </a:lnTo>
                    <a:lnTo>
                      <a:pt x="25" y="65"/>
                    </a:lnTo>
                    <a:lnTo>
                      <a:pt x="12" y="72"/>
                    </a:lnTo>
                    <a:lnTo>
                      <a:pt x="6" y="75"/>
                    </a:lnTo>
                    <a:lnTo>
                      <a:pt x="4" y="79"/>
                    </a:lnTo>
                    <a:lnTo>
                      <a:pt x="1" y="82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0"/>
                    </a:lnTo>
                    <a:lnTo>
                      <a:pt x="8" y="93"/>
                    </a:lnTo>
                    <a:lnTo>
                      <a:pt x="15" y="95"/>
                    </a:lnTo>
                    <a:lnTo>
                      <a:pt x="24" y="98"/>
                    </a:lnTo>
                    <a:lnTo>
                      <a:pt x="36" y="101"/>
                    </a:lnTo>
                    <a:lnTo>
                      <a:pt x="50" y="102"/>
                    </a:lnTo>
                    <a:lnTo>
                      <a:pt x="82" y="103"/>
                    </a:lnTo>
                    <a:lnTo>
                      <a:pt x="82" y="0"/>
                    </a:lnTo>
                    <a:lnTo>
                      <a:pt x="6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ṡļîḑe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ṧḷîḓê"/>
              <p:cNvSpPr/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ṧľïḓé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isḻiḍé"/>
            <p:cNvGrpSpPr/>
            <p:nvPr/>
          </p:nvGrpSpPr>
          <p:grpSpPr>
            <a:xfrm>
              <a:off x="7022632" y="1860558"/>
              <a:ext cx="292621" cy="520693"/>
              <a:chOff x="3846513" y="1814513"/>
              <a:chExt cx="323850" cy="576262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81" name="iṥḻîďe"/>
              <p:cNvSpPr/>
              <p:nvPr/>
            </p:nvSpPr>
            <p:spPr bwMode="auto">
              <a:xfrm>
                <a:off x="3846513" y="1814513"/>
                <a:ext cx="323850" cy="323850"/>
              </a:xfrm>
              <a:custGeom>
                <a:avLst/>
                <a:gdLst>
                  <a:gd name="T0" fmla="*/ 112 w 204"/>
                  <a:gd name="T1" fmla="*/ 0 h 204"/>
                  <a:gd name="T2" fmla="*/ 141 w 204"/>
                  <a:gd name="T3" fmla="*/ 8 h 204"/>
                  <a:gd name="T4" fmla="*/ 165 w 204"/>
                  <a:gd name="T5" fmla="*/ 22 h 204"/>
                  <a:gd name="T6" fmla="*/ 185 w 204"/>
                  <a:gd name="T7" fmla="*/ 42 h 204"/>
                  <a:gd name="T8" fmla="*/ 199 w 204"/>
                  <a:gd name="T9" fmla="*/ 68 h 204"/>
                  <a:gd name="T10" fmla="*/ 204 w 204"/>
                  <a:gd name="T11" fmla="*/ 96 h 204"/>
                  <a:gd name="T12" fmla="*/ 203 w 204"/>
                  <a:gd name="T13" fmla="*/ 118 h 204"/>
                  <a:gd name="T14" fmla="*/ 195 w 204"/>
                  <a:gd name="T15" fmla="*/ 146 h 204"/>
                  <a:gd name="T16" fmla="*/ 179 w 204"/>
                  <a:gd name="T17" fmla="*/ 171 h 204"/>
                  <a:gd name="T18" fmla="*/ 156 w 204"/>
                  <a:gd name="T19" fmla="*/ 190 h 204"/>
                  <a:gd name="T20" fmla="*/ 129 w 204"/>
                  <a:gd name="T21" fmla="*/ 202 h 204"/>
                  <a:gd name="T22" fmla="*/ 108 w 204"/>
                  <a:gd name="T23" fmla="*/ 204 h 204"/>
                  <a:gd name="T24" fmla="*/ 102 w 204"/>
                  <a:gd name="T25" fmla="*/ 185 h 204"/>
                  <a:gd name="T26" fmla="*/ 107 w 204"/>
                  <a:gd name="T27" fmla="*/ 185 h 204"/>
                  <a:gd name="T28" fmla="*/ 131 w 204"/>
                  <a:gd name="T29" fmla="*/ 180 h 204"/>
                  <a:gd name="T30" fmla="*/ 164 w 204"/>
                  <a:gd name="T31" fmla="*/ 158 h 204"/>
                  <a:gd name="T32" fmla="*/ 183 w 204"/>
                  <a:gd name="T33" fmla="*/ 123 h 204"/>
                  <a:gd name="T34" fmla="*/ 185 w 204"/>
                  <a:gd name="T35" fmla="*/ 97 h 204"/>
                  <a:gd name="T36" fmla="*/ 177 w 204"/>
                  <a:gd name="T37" fmla="*/ 66 h 204"/>
                  <a:gd name="T38" fmla="*/ 148 w 204"/>
                  <a:gd name="T39" fmla="*/ 32 h 204"/>
                  <a:gd name="T40" fmla="*/ 102 w 204"/>
                  <a:gd name="T41" fmla="*/ 19 h 204"/>
                  <a:gd name="T42" fmla="*/ 96 w 204"/>
                  <a:gd name="T43" fmla="*/ 0 h 204"/>
                  <a:gd name="T44" fmla="*/ 102 w 204"/>
                  <a:gd name="T45" fmla="*/ 19 h 204"/>
                  <a:gd name="T46" fmla="*/ 89 w 204"/>
                  <a:gd name="T47" fmla="*/ 20 h 204"/>
                  <a:gd name="T48" fmla="*/ 66 w 204"/>
                  <a:gd name="T49" fmla="*/ 27 h 204"/>
                  <a:gd name="T50" fmla="*/ 31 w 204"/>
                  <a:gd name="T51" fmla="*/ 60 h 204"/>
                  <a:gd name="T52" fmla="*/ 20 w 204"/>
                  <a:gd name="T53" fmla="*/ 89 h 204"/>
                  <a:gd name="T54" fmla="*/ 19 w 204"/>
                  <a:gd name="T55" fmla="*/ 107 h 204"/>
                  <a:gd name="T56" fmla="*/ 35 w 204"/>
                  <a:gd name="T57" fmla="*/ 152 h 204"/>
                  <a:gd name="T58" fmla="*/ 70 w 204"/>
                  <a:gd name="T59" fmla="*/ 179 h 204"/>
                  <a:gd name="T60" fmla="*/ 102 w 204"/>
                  <a:gd name="T61" fmla="*/ 204 h 204"/>
                  <a:gd name="T62" fmla="*/ 83 w 204"/>
                  <a:gd name="T63" fmla="*/ 203 h 204"/>
                  <a:gd name="T64" fmla="*/ 55 w 204"/>
                  <a:gd name="T65" fmla="*/ 194 h 204"/>
                  <a:gd name="T66" fmla="*/ 32 w 204"/>
                  <a:gd name="T67" fmla="*/ 176 h 204"/>
                  <a:gd name="T68" fmla="*/ 13 w 204"/>
                  <a:gd name="T69" fmla="*/ 154 h 204"/>
                  <a:gd name="T70" fmla="*/ 3 w 204"/>
                  <a:gd name="T71" fmla="*/ 127 h 204"/>
                  <a:gd name="T72" fmla="*/ 0 w 204"/>
                  <a:gd name="T73" fmla="*/ 108 h 204"/>
                  <a:gd name="T74" fmla="*/ 3 w 204"/>
                  <a:gd name="T75" fmla="*/ 77 h 204"/>
                  <a:gd name="T76" fmla="*/ 15 w 204"/>
                  <a:gd name="T77" fmla="*/ 50 h 204"/>
                  <a:gd name="T78" fmla="*/ 32 w 204"/>
                  <a:gd name="T79" fmla="*/ 27 h 204"/>
                  <a:gd name="T80" fmla="*/ 57 w 204"/>
                  <a:gd name="T81" fmla="*/ 11 h 204"/>
                  <a:gd name="T82" fmla="*/ 87 w 204"/>
                  <a:gd name="T83" fmla="*/ 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lnTo>
                      <a:pt x="102" y="0"/>
                    </a:lnTo>
                    <a:lnTo>
                      <a:pt x="112" y="0"/>
                    </a:lnTo>
                    <a:lnTo>
                      <a:pt x="122" y="1"/>
                    </a:lnTo>
                    <a:lnTo>
                      <a:pt x="131" y="4"/>
                    </a:lnTo>
                    <a:lnTo>
                      <a:pt x="141" y="8"/>
                    </a:lnTo>
                    <a:lnTo>
                      <a:pt x="149" y="11"/>
                    </a:lnTo>
                    <a:lnTo>
                      <a:pt x="157" y="16"/>
                    </a:lnTo>
                    <a:lnTo>
                      <a:pt x="165" y="22"/>
                    </a:lnTo>
                    <a:lnTo>
                      <a:pt x="172" y="28"/>
                    </a:lnTo>
                    <a:lnTo>
                      <a:pt x="179" y="35"/>
                    </a:lnTo>
                    <a:lnTo>
                      <a:pt x="185" y="42"/>
                    </a:lnTo>
                    <a:lnTo>
                      <a:pt x="190" y="50"/>
                    </a:lnTo>
                    <a:lnTo>
                      <a:pt x="195" y="58"/>
                    </a:lnTo>
                    <a:lnTo>
                      <a:pt x="199" y="68"/>
                    </a:lnTo>
                    <a:lnTo>
                      <a:pt x="202" y="77"/>
                    </a:lnTo>
                    <a:lnTo>
                      <a:pt x="203" y="87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204" y="107"/>
                    </a:lnTo>
                    <a:lnTo>
                      <a:pt x="203" y="118"/>
                    </a:lnTo>
                    <a:lnTo>
                      <a:pt x="202" y="127"/>
                    </a:lnTo>
                    <a:lnTo>
                      <a:pt x="199" y="137"/>
                    </a:lnTo>
                    <a:lnTo>
                      <a:pt x="195" y="146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1"/>
                    </a:lnTo>
                    <a:lnTo>
                      <a:pt x="172" y="177"/>
                    </a:lnTo>
                    <a:lnTo>
                      <a:pt x="164" y="184"/>
                    </a:lnTo>
                    <a:lnTo>
                      <a:pt x="156" y="190"/>
                    </a:lnTo>
                    <a:lnTo>
                      <a:pt x="148" y="194"/>
                    </a:lnTo>
                    <a:lnTo>
                      <a:pt x="138" y="198"/>
                    </a:lnTo>
                    <a:lnTo>
                      <a:pt x="129" y="202"/>
                    </a:lnTo>
                    <a:lnTo>
                      <a:pt x="118" y="203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15" y="184"/>
                    </a:lnTo>
                    <a:lnTo>
                      <a:pt x="123" y="183"/>
                    </a:lnTo>
                    <a:lnTo>
                      <a:pt x="131" y="180"/>
                    </a:lnTo>
                    <a:lnTo>
                      <a:pt x="138" y="177"/>
                    </a:lnTo>
                    <a:lnTo>
                      <a:pt x="152" y="169"/>
                    </a:lnTo>
                    <a:lnTo>
                      <a:pt x="164" y="158"/>
                    </a:lnTo>
                    <a:lnTo>
                      <a:pt x="173" y="145"/>
                    </a:lnTo>
                    <a:lnTo>
                      <a:pt x="180" y="130"/>
                    </a:lnTo>
                    <a:lnTo>
                      <a:pt x="183" y="123"/>
                    </a:lnTo>
                    <a:lnTo>
                      <a:pt x="184" y="115"/>
                    </a:lnTo>
                    <a:lnTo>
                      <a:pt x="185" y="107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83" y="81"/>
                    </a:lnTo>
                    <a:lnTo>
                      <a:pt x="177" y="66"/>
                    </a:lnTo>
                    <a:lnTo>
                      <a:pt x="169" y="53"/>
                    </a:lnTo>
                    <a:lnTo>
                      <a:pt x="160" y="42"/>
                    </a:lnTo>
                    <a:lnTo>
                      <a:pt x="148" y="32"/>
                    </a:lnTo>
                    <a:lnTo>
                      <a:pt x="133" y="26"/>
                    </a:lnTo>
                    <a:lnTo>
                      <a:pt x="118" y="20"/>
                    </a:lnTo>
                    <a:lnTo>
                      <a:pt x="102" y="19"/>
                    </a:lnTo>
                    <a:lnTo>
                      <a:pt x="102" y="0"/>
                    </a:lnTo>
                    <a:close/>
                    <a:moveTo>
                      <a:pt x="96" y="0"/>
                    </a:moveTo>
                    <a:lnTo>
                      <a:pt x="96" y="0"/>
                    </a:lnTo>
                    <a:lnTo>
                      <a:pt x="102" y="0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89" y="20"/>
                    </a:lnTo>
                    <a:lnTo>
                      <a:pt x="81" y="22"/>
                    </a:lnTo>
                    <a:lnTo>
                      <a:pt x="73" y="24"/>
                    </a:lnTo>
                    <a:lnTo>
                      <a:pt x="66" y="27"/>
                    </a:lnTo>
                    <a:lnTo>
                      <a:pt x="51" y="37"/>
                    </a:lnTo>
                    <a:lnTo>
                      <a:pt x="41" y="46"/>
                    </a:lnTo>
                    <a:lnTo>
                      <a:pt x="31" y="60"/>
                    </a:lnTo>
                    <a:lnTo>
                      <a:pt x="24" y="74"/>
                    </a:lnTo>
                    <a:lnTo>
                      <a:pt x="22" y="81"/>
                    </a:lnTo>
                    <a:lnTo>
                      <a:pt x="20" y="89"/>
                    </a:lnTo>
                    <a:lnTo>
                      <a:pt x="19" y="99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22" y="123"/>
                    </a:lnTo>
                    <a:lnTo>
                      <a:pt x="27" y="138"/>
                    </a:lnTo>
                    <a:lnTo>
                      <a:pt x="35" y="152"/>
                    </a:lnTo>
                    <a:lnTo>
                      <a:pt x="45" y="162"/>
                    </a:lnTo>
                    <a:lnTo>
                      <a:pt x="57" y="172"/>
                    </a:lnTo>
                    <a:lnTo>
                      <a:pt x="70" y="179"/>
                    </a:lnTo>
                    <a:lnTo>
                      <a:pt x="87" y="184"/>
                    </a:lnTo>
                    <a:lnTo>
                      <a:pt x="102" y="185"/>
                    </a:lnTo>
                    <a:lnTo>
                      <a:pt x="102" y="204"/>
                    </a:lnTo>
                    <a:lnTo>
                      <a:pt x="102" y="204"/>
                    </a:lnTo>
                    <a:lnTo>
                      <a:pt x="92" y="204"/>
                    </a:lnTo>
                    <a:lnTo>
                      <a:pt x="83" y="203"/>
                    </a:lnTo>
                    <a:lnTo>
                      <a:pt x="73" y="200"/>
                    </a:lnTo>
                    <a:lnTo>
                      <a:pt x="64" y="198"/>
                    </a:lnTo>
                    <a:lnTo>
                      <a:pt x="55" y="194"/>
                    </a:lnTo>
                    <a:lnTo>
                      <a:pt x="47" y="188"/>
                    </a:lnTo>
                    <a:lnTo>
                      <a:pt x="39" y="183"/>
                    </a:lnTo>
                    <a:lnTo>
                      <a:pt x="32" y="176"/>
                    </a:lnTo>
                    <a:lnTo>
                      <a:pt x="26" y="169"/>
                    </a:lnTo>
                    <a:lnTo>
                      <a:pt x="19" y="162"/>
                    </a:lnTo>
                    <a:lnTo>
                      <a:pt x="13" y="154"/>
                    </a:lnTo>
                    <a:lnTo>
                      <a:pt x="9" y="146"/>
                    </a:lnTo>
                    <a:lnTo>
                      <a:pt x="5" y="137"/>
                    </a:lnTo>
                    <a:lnTo>
                      <a:pt x="3" y="127"/>
                    </a:lnTo>
                    <a:lnTo>
                      <a:pt x="1" y="11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97"/>
                    </a:lnTo>
                    <a:lnTo>
                      <a:pt x="1" y="87"/>
                    </a:lnTo>
                    <a:lnTo>
                      <a:pt x="3" y="77"/>
                    </a:lnTo>
                    <a:lnTo>
                      <a:pt x="5" y="68"/>
                    </a:lnTo>
                    <a:lnTo>
                      <a:pt x="9" y="58"/>
                    </a:lnTo>
                    <a:lnTo>
                      <a:pt x="15" y="50"/>
                    </a:lnTo>
                    <a:lnTo>
                      <a:pt x="20" y="42"/>
                    </a:lnTo>
                    <a:lnTo>
                      <a:pt x="26" y="34"/>
                    </a:lnTo>
                    <a:lnTo>
                      <a:pt x="32" y="27"/>
                    </a:lnTo>
                    <a:lnTo>
                      <a:pt x="41" y="20"/>
                    </a:lnTo>
                    <a:lnTo>
                      <a:pt x="49" y="15"/>
                    </a:lnTo>
                    <a:lnTo>
                      <a:pt x="57" y="11"/>
                    </a:lnTo>
                    <a:lnTo>
                      <a:pt x="66" y="7"/>
                    </a:lnTo>
                    <a:lnTo>
                      <a:pt x="76" y="3"/>
                    </a:lnTo>
                    <a:lnTo>
                      <a:pt x="87" y="1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şļïḍê"/>
              <p:cNvSpPr/>
              <p:nvPr/>
            </p:nvSpPr>
            <p:spPr bwMode="auto">
              <a:xfrm>
                <a:off x="3994151" y="2119313"/>
                <a:ext cx="52388" cy="161925"/>
              </a:xfrm>
              <a:custGeom>
                <a:avLst/>
                <a:gdLst>
                  <a:gd name="T0" fmla="*/ 6 w 33"/>
                  <a:gd name="T1" fmla="*/ 102 h 102"/>
                  <a:gd name="T2" fmla="*/ 33 w 33"/>
                  <a:gd name="T3" fmla="*/ 100 h 102"/>
                  <a:gd name="T4" fmla="*/ 27 w 33"/>
                  <a:gd name="T5" fmla="*/ 0 h 102"/>
                  <a:gd name="T6" fmla="*/ 0 w 33"/>
                  <a:gd name="T7" fmla="*/ 2 h 102"/>
                  <a:gd name="T8" fmla="*/ 6 w 33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2">
                    <a:moveTo>
                      <a:pt x="6" y="102"/>
                    </a:moveTo>
                    <a:lnTo>
                      <a:pt x="33" y="100"/>
                    </a:lnTo>
                    <a:lnTo>
                      <a:pt x="27" y="0"/>
                    </a:lnTo>
                    <a:lnTo>
                      <a:pt x="0" y="2"/>
                    </a:lnTo>
                    <a:lnTo>
                      <a:pt x="6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ṣlïdé"/>
              <p:cNvSpPr/>
              <p:nvPr/>
            </p:nvSpPr>
            <p:spPr bwMode="auto">
              <a:xfrm>
                <a:off x="3986213" y="2171700"/>
                <a:ext cx="77788" cy="219075"/>
              </a:xfrm>
              <a:custGeom>
                <a:avLst/>
                <a:gdLst>
                  <a:gd name="T0" fmla="*/ 5 w 49"/>
                  <a:gd name="T1" fmla="*/ 116 h 138"/>
                  <a:gd name="T2" fmla="*/ 5 w 49"/>
                  <a:gd name="T3" fmla="*/ 116 h 138"/>
                  <a:gd name="T4" fmla="*/ 5 w 49"/>
                  <a:gd name="T5" fmla="*/ 122 h 138"/>
                  <a:gd name="T6" fmla="*/ 7 w 49"/>
                  <a:gd name="T7" fmla="*/ 126 h 138"/>
                  <a:gd name="T8" fmla="*/ 9 w 49"/>
                  <a:gd name="T9" fmla="*/ 128 h 138"/>
                  <a:gd name="T10" fmla="*/ 12 w 49"/>
                  <a:gd name="T11" fmla="*/ 132 h 138"/>
                  <a:gd name="T12" fmla="*/ 16 w 49"/>
                  <a:gd name="T13" fmla="*/ 134 h 138"/>
                  <a:gd name="T14" fmla="*/ 19 w 49"/>
                  <a:gd name="T15" fmla="*/ 136 h 138"/>
                  <a:gd name="T16" fmla="*/ 23 w 49"/>
                  <a:gd name="T17" fmla="*/ 138 h 138"/>
                  <a:gd name="T18" fmla="*/ 28 w 49"/>
                  <a:gd name="T19" fmla="*/ 138 h 138"/>
                  <a:gd name="T20" fmla="*/ 28 w 49"/>
                  <a:gd name="T21" fmla="*/ 138 h 138"/>
                  <a:gd name="T22" fmla="*/ 32 w 49"/>
                  <a:gd name="T23" fmla="*/ 136 h 138"/>
                  <a:gd name="T24" fmla="*/ 37 w 49"/>
                  <a:gd name="T25" fmla="*/ 135 h 138"/>
                  <a:gd name="T26" fmla="*/ 41 w 49"/>
                  <a:gd name="T27" fmla="*/ 132 h 138"/>
                  <a:gd name="T28" fmla="*/ 43 w 49"/>
                  <a:gd name="T29" fmla="*/ 130 h 138"/>
                  <a:gd name="T30" fmla="*/ 46 w 49"/>
                  <a:gd name="T31" fmla="*/ 127 h 138"/>
                  <a:gd name="T32" fmla="*/ 47 w 49"/>
                  <a:gd name="T33" fmla="*/ 123 h 138"/>
                  <a:gd name="T34" fmla="*/ 49 w 49"/>
                  <a:gd name="T35" fmla="*/ 119 h 138"/>
                  <a:gd name="T36" fmla="*/ 49 w 49"/>
                  <a:gd name="T37" fmla="*/ 115 h 138"/>
                  <a:gd name="T38" fmla="*/ 43 w 49"/>
                  <a:gd name="T39" fmla="*/ 20 h 138"/>
                  <a:gd name="T40" fmla="*/ 43 w 49"/>
                  <a:gd name="T41" fmla="*/ 20 h 138"/>
                  <a:gd name="T42" fmla="*/ 43 w 49"/>
                  <a:gd name="T43" fmla="*/ 16 h 138"/>
                  <a:gd name="T44" fmla="*/ 42 w 49"/>
                  <a:gd name="T45" fmla="*/ 12 h 138"/>
                  <a:gd name="T46" fmla="*/ 39 w 49"/>
                  <a:gd name="T47" fmla="*/ 8 h 138"/>
                  <a:gd name="T48" fmla="*/ 37 w 49"/>
                  <a:gd name="T49" fmla="*/ 5 h 138"/>
                  <a:gd name="T50" fmla="*/ 34 w 49"/>
                  <a:gd name="T51" fmla="*/ 2 h 138"/>
                  <a:gd name="T52" fmla="*/ 30 w 49"/>
                  <a:gd name="T53" fmla="*/ 1 h 138"/>
                  <a:gd name="T54" fmla="*/ 26 w 49"/>
                  <a:gd name="T55" fmla="*/ 0 h 138"/>
                  <a:gd name="T56" fmla="*/ 20 w 49"/>
                  <a:gd name="T57" fmla="*/ 0 h 138"/>
                  <a:gd name="T58" fmla="*/ 20 w 49"/>
                  <a:gd name="T59" fmla="*/ 0 h 138"/>
                  <a:gd name="T60" fmla="*/ 16 w 49"/>
                  <a:gd name="T61" fmla="*/ 0 h 138"/>
                  <a:gd name="T62" fmla="*/ 12 w 49"/>
                  <a:gd name="T63" fmla="*/ 1 h 138"/>
                  <a:gd name="T64" fmla="*/ 8 w 49"/>
                  <a:gd name="T65" fmla="*/ 4 h 138"/>
                  <a:gd name="T66" fmla="*/ 5 w 49"/>
                  <a:gd name="T67" fmla="*/ 6 h 138"/>
                  <a:gd name="T68" fmla="*/ 3 w 49"/>
                  <a:gd name="T69" fmla="*/ 11 h 138"/>
                  <a:gd name="T70" fmla="*/ 1 w 49"/>
                  <a:gd name="T71" fmla="*/ 15 h 138"/>
                  <a:gd name="T72" fmla="*/ 0 w 49"/>
                  <a:gd name="T73" fmla="*/ 19 h 138"/>
                  <a:gd name="T74" fmla="*/ 0 w 49"/>
                  <a:gd name="T75" fmla="*/ 23 h 138"/>
                  <a:gd name="T76" fmla="*/ 5 w 49"/>
                  <a:gd name="T77" fmla="*/ 11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138">
                    <a:moveTo>
                      <a:pt x="5" y="116"/>
                    </a:moveTo>
                    <a:lnTo>
                      <a:pt x="5" y="116"/>
                    </a:lnTo>
                    <a:lnTo>
                      <a:pt x="5" y="122"/>
                    </a:lnTo>
                    <a:lnTo>
                      <a:pt x="7" y="126"/>
                    </a:lnTo>
                    <a:lnTo>
                      <a:pt x="9" y="128"/>
                    </a:lnTo>
                    <a:lnTo>
                      <a:pt x="12" y="132"/>
                    </a:lnTo>
                    <a:lnTo>
                      <a:pt x="16" y="134"/>
                    </a:lnTo>
                    <a:lnTo>
                      <a:pt x="19" y="136"/>
                    </a:lnTo>
                    <a:lnTo>
                      <a:pt x="23" y="138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32" y="136"/>
                    </a:lnTo>
                    <a:lnTo>
                      <a:pt x="37" y="135"/>
                    </a:lnTo>
                    <a:lnTo>
                      <a:pt x="41" y="132"/>
                    </a:lnTo>
                    <a:lnTo>
                      <a:pt x="43" y="130"/>
                    </a:lnTo>
                    <a:lnTo>
                      <a:pt x="46" y="127"/>
                    </a:lnTo>
                    <a:lnTo>
                      <a:pt x="47" y="123"/>
                    </a:lnTo>
                    <a:lnTo>
                      <a:pt x="49" y="119"/>
                    </a:lnTo>
                    <a:lnTo>
                      <a:pt x="49" y="115"/>
                    </a:lnTo>
                    <a:lnTo>
                      <a:pt x="43" y="20"/>
                    </a:lnTo>
                    <a:lnTo>
                      <a:pt x="43" y="20"/>
                    </a:lnTo>
                    <a:lnTo>
                      <a:pt x="43" y="16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7" y="5"/>
                    </a:lnTo>
                    <a:lnTo>
                      <a:pt x="34" y="2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5" y="6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5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7" name="îṡļidê"/>
            <p:cNvSpPr/>
            <p:nvPr/>
          </p:nvSpPr>
          <p:spPr bwMode="auto">
            <a:xfrm>
              <a:off x="5865059" y="1268760"/>
              <a:ext cx="466185" cy="380121"/>
            </a:xfrm>
            <a:custGeom>
              <a:avLst/>
              <a:gdLst>
                <a:gd name="T0" fmla="*/ 263525 w 325"/>
                <a:gd name="T1" fmla="*/ 420688 h 265"/>
                <a:gd name="T2" fmla="*/ 263525 w 325"/>
                <a:gd name="T3" fmla="*/ 420688 h 265"/>
                <a:gd name="T4" fmla="*/ 268288 w 325"/>
                <a:gd name="T5" fmla="*/ 417513 h 265"/>
                <a:gd name="T6" fmla="*/ 280988 w 325"/>
                <a:gd name="T7" fmla="*/ 407988 h 265"/>
                <a:gd name="T8" fmla="*/ 300038 w 325"/>
                <a:gd name="T9" fmla="*/ 396875 h 265"/>
                <a:gd name="T10" fmla="*/ 314325 w 325"/>
                <a:gd name="T11" fmla="*/ 390525 h 265"/>
                <a:gd name="T12" fmla="*/ 328613 w 325"/>
                <a:gd name="T13" fmla="*/ 387350 h 265"/>
                <a:gd name="T14" fmla="*/ 346075 w 325"/>
                <a:gd name="T15" fmla="*/ 382588 h 265"/>
                <a:gd name="T16" fmla="*/ 365125 w 325"/>
                <a:gd name="T17" fmla="*/ 381000 h 265"/>
                <a:gd name="T18" fmla="*/ 384175 w 325"/>
                <a:gd name="T19" fmla="*/ 381000 h 265"/>
                <a:gd name="T20" fmla="*/ 407988 w 325"/>
                <a:gd name="T21" fmla="*/ 382588 h 265"/>
                <a:gd name="T22" fmla="*/ 431800 w 325"/>
                <a:gd name="T23" fmla="*/ 384175 h 265"/>
                <a:gd name="T24" fmla="*/ 457200 w 325"/>
                <a:gd name="T25" fmla="*/ 393700 h 265"/>
                <a:gd name="T26" fmla="*/ 485775 w 325"/>
                <a:gd name="T27" fmla="*/ 404813 h 265"/>
                <a:gd name="T28" fmla="*/ 515938 w 325"/>
                <a:gd name="T29" fmla="*/ 417513 h 265"/>
                <a:gd name="T30" fmla="*/ 515938 w 325"/>
                <a:gd name="T31" fmla="*/ 41275 h 265"/>
                <a:gd name="T32" fmla="*/ 515938 w 325"/>
                <a:gd name="T33" fmla="*/ 41275 h 265"/>
                <a:gd name="T34" fmla="*/ 487363 w 325"/>
                <a:gd name="T35" fmla="*/ 28575 h 265"/>
                <a:gd name="T36" fmla="*/ 457200 w 325"/>
                <a:gd name="T37" fmla="*/ 14288 h 265"/>
                <a:gd name="T38" fmla="*/ 420688 w 325"/>
                <a:gd name="T39" fmla="*/ 6350 h 265"/>
                <a:gd name="T40" fmla="*/ 401638 w 325"/>
                <a:gd name="T41" fmla="*/ 1588 h 265"/>
                <a:gd name="T42" fmla="*/ 381000 w 325"/>
                <a:gd name="T43" fmla="*/ 0 h 265"/>
                <a:gd name="T44" fmla="*/ 358775 w 325"/>
                <a:gd name="T45" fmla="*/ 0 h 265"/>
                <a:gd name="T46" fmla="*/ 336550 w 325"/>
                <a:gd name="T47" fmla="*/ 1588 h 265"/>
                <a:gd name="T48" fmla="*/ 315913 w 325"/>
                <a:gd name="T49" fmla="*/ 6350 h 265"/>
                <a:gd name="T50" fmla="*/ 296863 w 325"/>
                <a:gd name="T51" fmla="*/ 12700 h 265"/>
                <a:gd name="T52" fmla="*/ 277813 w 325"/>
                <a:gd name="T53" fmla="*/ 25400 h 265"/>
                <a:gd name="T54" fmla="*/ 257175 w 325"/>
                <a:gd name="T55" fmla="*/ 41275 h 265"/>
                <a:gd name="T56" fmla="*/ 0 w 325"/>
                <a:gd name="T57" fmla="*/ 41275 h 265"/>
                <a:gd name="T58" fmla="*/ 0 w 325"/>
                <a:gd name="T59" fmla="*/ 419100 h 265"/>
                <a:gd name="T60" fmla="*/ 263525 w 325"/>
                <a:gd name="T61" fmla="*/ 420688 h 26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5" h="265">
                  <a:moveTo>
                    <a:pt x="166" y="265"/>
                  </a:moveTo>
                  <a:lnTo>
                    <a:pt x="166" y="265"/>
                  </a:lnTo>
                  <a:lnTo>
                    <a:pt x="169" y="263"/>
                  </a:lnTo>
                  <a:lnTo>
                    <a:pt x="177" y="257"/>
                  </a:lnTo>
                  <a:lnTo>
                    <a:pt x="189" y="250"/>
                  </a:lnTo>
                  <a:lnTo>
                    <a:pt x="198" y="246"/>
                  </a:lnTo>
                  <a:lnTo>
                    <a:pt x="207" y="244"/>
                  </a:lnTo>
                  <a:lnTo>
                    <a:pt x="218" y="241"/>
                  </a:lnTo>
                  <a:lnTo>
                    <a:pt x="230" y="240"/>
                  </a:lnTo>
                  <a:lnTo>
                    <a:pt x="242" y="240"/>
                  </a:lnTo>
                  <a:lnTo>
                    <a:pt x="257" y="241"/>
                  </a:lnTo>
                  <a:lnTo>
                    <a:pt x="272" y="242"/>
                  </a:lnTo>
                  <a:lnTo>
                    <a:pt x="288" y="248"/>
                  </a:lnTo>
                  <a:lnTo>
                    <a:pt x="306" y="255"/>
                  </a:lnTo>
                  <a:lnTo>
                    <a:pt x="325" y="263"/>
                  </a:lnTo>
                  <a:lnTo>
                    <a:pt x="325" y="26"/>
                  </a:lnTo>
                  <a:lnTo>
                    <a:pt x="307" y="18"/>
                  </a:lnTo>
                  <a:lnTo>
                    <a:pt x="288" y="9"/>
                  </a:lnTo>
                  <a:lnTo>
                    <a:pt x="265" y="4"/>
                  </a:lnTo>
                  <a:lnTo>
                    <a:pt x="253" y="1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2" y="1"/>
                  </a:lnTo>
                  <a:lnTo>
                    <a:pt x="199" y="4"/>
                  </a:lnTo>
                  <a:lnTo>
                    <a:pt x="187" y="8"/>
                  </a:lnTo>
                  <a:lnTo>
                    <a:pt x="175" y="16"/>
                  </a:lnTo>
                  <a:lnTo>
                    <a:pt x="162" y="26"/>
                  </a:lnTo>
                  <a:lnTo>
                    <a:pt x="0" y="26"/>
                  </a:lnTo>
                  <a:lnTo>
                    <a:pt x="0" y="264"/>
                  </a:lnTo>
                  <a:lnTo>
                    <a:pt x="166" y="26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sḷïďé"/>
            <p:cNvSpPr/>
            <p:nvPr/>
          </p:nvSpPr>
          <p:spPr bwMode="auto">
            <a:xfrm>
              <a:off x="5902354" y="3593950"/>
              <a:ext cx="568029" cy="469054"/>
            </a:xfrm>
            <a:custGeom>
              <a:avLst/>
              <a:gdLst>
                <a:gd name="T0" fmla="*/ 365 w 396"/>
                <a:gd name="T1" fmla="*/ 0 h 327"/>
                <a:gd name="T2" fmla="*/ 383 w 396"/>
                <a:gd name="T3" fmla="*/ 5 h 327"/>
                <a:gd name="T4" fmla="*/ 394 w 396"/>
                <a:gd name="T5" fmla="*/ 19 h 327"/>
                <a:gd name="T6" fmla="*/ 396 w 396"/>
                <a:gd name="T7" fmla="*/ 197 h 327"/>
                <a:gd name="T8" fmla="*/ 394 w 396"/>
                <a:gd name="T9" fmla="*/ 210 h 327"/>
                <a:gd name="T10" fmla="*/ 383 w 396"/>
                <a:gd name="T11" fmla="*/ 224 h 327"/>
                <a:gd name="T12" fmla="*/ 365 w 396"/>
                <a:gd name="T13" fmla="*/ 230 h 327"/>
                <a:gd name="T14" fmla="*/ 295 w 396"/>
                <a:gd name="T15" fmla="*/ 260 h 327"/>
                <a:gd name="T16" fmla="*/ 307 w 396"/>
                <a:gd name="T17" fmla="*/ 262 h 327"/>
                <a:gd name="T18" fmla="*/ 321 w 396"/>
                <a:gd name="T19" fmla="*/ 273 h 327"/>
                <a:gd name="T20" fmla="*/ 326 w 396"/>
                <a:gd name="T21" fmla="*/ 291 h 327"/>
                <a:gd name="T22" fmla="*/ 326 w 396"/>
                <a:gd name="T23" fmla="*/ 302 h 327"/>
                <a:gd name="T24" fmla="*/ 318 w 396"/>
                <a:gd name="T25" fmla="*/ 318 h 327"/>
                <a:gd name="T26" fmla="*/ 302 w 396"/>
                <a:gd name="T27" fmla="*/ 326 h 327"/>
                <a:gd name="T28" fmla="*/ 199 w 396"/>
                <a:gd name="T29" fmla="*/ 208 h 327"/>
                <a:gd name="T30" fmla="*/ 348 w 396"/>
                <a:gd name="T31" fmla="*/ 208 h 327"/>
                <a:gd name="T32" fmla="*/ 361 w 396"/>
                <a:gd name="T33" fmla="*/ 204 h 327"/>
                <a:gd name="T34" fmla="*/ 371 w 396"/>
                <a:gd name="T35" fmla="*/ 192 h 327"/>
                <a:gd name="T36" fmla="*/ 373 w 396"/>
                <a:gd name="T37" fmla="*/ 47 h 327"/>
                <a:gd name="T38" fmla="*/ 371 w 396"/>
                <a:gd name="T39" fmla="*/ 36 h 327"/>
                <a:gd name="T40" fmla="*/ 361 w 396"/>
                <a:gd name="T41" fmla="*/ 25 h 327"/>
                <a:gd name="T42" fmla="*/ 348 w 396"/>
                <a:gd name="T43" fmla="*/ 20 h 327"/>
                <a:gd name="T44" fmla="*/ 127 w 396"/>
                <a:gd name="T45" fmla="*/ 260 h 327"/>
                <a:gd name="T46" fmla="*/ 127 w 396"/>
                <a:gd name="T47" fmla="*/ 230 h 327"/>
                <a:gd name="T48" fmla="*/ 199 w 396"/>
                <a:gd name="T49" fmla="*/ 327 h 327"/>
                <a:gd name="T50" fmla="*/ 154 w 396"/>
                <a:gd name="T51" fmla="*/ 288 h 327"/>
                <a:gd name="T52" fmla="*/ 158 w 396"/>
                <a:gd name="T53" fmla="*/ 287 h 327"/>
                <a:gd name="T54" fmla="*/ 159 w 396"/>
                <a:gd name="T55" fmla="*/ 283 h 327"/>
                <a:gd name="T56" fmla="*/ 155 w 396"/>
                <a:gd name="T57" fmla="*/ 277 h 327"/>
                <a:gd name="T58" fmla="*/ 127 w 396"/>
                <a:gd name="T59" fmla="*/ 260 h 327"/>
                <a:gd name="T60" fmla="*/ 199 w 396"/>
                <a:gd name="T61" fmla="*/ 0 h 327"/>
                <a:gd name="T62" fmla="*/ 127 w 396"/>
                <a:gd name="T63" fmla="*/ 0 h 327"/>
                <a:gd name="T64" fmla="*/ 127 w 396"/>
                <a:gd name="T65" fmla="*/ 276 h 327"/>
                <a:gd name="T66" fmla="*/ 97 w 396"/>
                <a:gd name="T67" fmla="*/ 277 h 327"/>
                <a:gd name="T68" fmla="*/ 94 w 396"/>
                <a:gd name="T69" fmla="*/ 283 h 327"/>
                <a:gd name="T70" fmla="*/ 96 w 396"/>
                <a:gd name="T71" fmla="*/ 287 h 327"/>
                <a:gd name="T72" fmla="*/ 100 w 396"/>
                <a:gd name="T73" fmla="*/ 288 h 327"/>
                <a:gd name="T74" fmla="*/ 101 w 396"/>
                <a:gd name="T75" fmla="*/ 327 h 327"/>
                <a:gd name="T76" fmla="*/ 88 w 396"/>
                <a:gd name="T77" fmla="*/ 325 h 327"/>
                <a:gd name="T78" fmla="*/ 74 w 396"/>
                <a:gd name="T79" fmla="*/ 314 h 327"/>
                <a:gd name="T80" fmla="*/ 69 w 396"/>
                <a:gd name="T81" fmla="*/ 295 h 327"/>
                <a:gd name="T82" fmla="*/ 70 w 396"/>
                <a:gd name="T83" fmla="*/ 285 h 327"/>
                <a:gd name="T84" fmla="*/ 78 w 396"/>
                <a:gd name="T85" fmla="*/ 269 h 327"/>
                <a:gd name="T86" fmla="*/ 94 w 396"/>
                <a:gd name="T87" fmla="*/ 260 h 327"/>
                <a:gd name="T88" fmla="*/ 127 w 396"/>
                <a:gd name="T89" fmla="*/ 230 h 327"/>
                <a:gd name="T90" fmla="*/ 25 w 396"/>
                <a:gd name="T91" fmla="*/ 229 h 327"/>
                <a:gd name="T92" fmla="*/ 9 w 396"/>
                <a:gd name="T93" fmla="*/ 220 h 327"/>
                <a:gd name="T94" fmla="*/ 1 w 396"/>
                <a:gd name="T95" fmla="*/ 204 h 327"/>
                <a:gd name="T96" fmla="*/ 0 w 396"/>
                <a:gd name="T97" fmla="*/ 31 h 327"/>
                <a:gd name="T98" fmla="*/ 5 w 396"/>
                <a:gd name="T99" fmla="*/ 13 h 327"/>
                <a:gd name="T100" fmla="*/ 20 w 396"/>
                <a:gd name="T101" fmla="*/ 2 h 327"/>
                <a:gd name="T102" fmla="*/ 127 w 396"/>
                <a:gd name="T103" fmla="*/ 0 h 327"/>
                <a:gd name="T104" fmla="*/ 50 w 396"/>
                <a:gd name="T105" fmla="*/ 20 h 327"/>
                <a:gd name="T106" fmla="*/ 35 w 396"/>
                <a:gd name="T107" fmla="*/ 25 h 327"/>
                <a:gd name="T108" fmla="*/ 25 w 396"/>
                <a:gd name="T109" fmla="*/ 36 h 327"/>
                <a:gd name="T110" fmla="*/ 24 w 396"/>
                <a:gd name="T111" fmla="*/ 182 h 327"/>
                <a:gd name="T112" fmla="*/ 25 w 396"/>
                <a:gd name="T113" fmla="*/ 192 h 327"/>
                <a:gd name="T114" fmla="*/ 35 w 396"/>
                <a:gd name="T115" fmla="*/ 204 h 327"/>
                <a:gd name="T116" fmla="*/ 50 w 396"/>
                <a:gd name="T117" fmla="*/ 20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6" h="327">
                  <a:moveTo>
                    <a:pt x="199" y="0"/>
                  </a:moveTo>
                  <a:lnTo>
                    <a:pt x="365" y="0"/>
                  </a:lnTo>
                  <a:lnTo>
                    <a:pt x="365" y="0"/>
                  </a:lnTo>
                  <a:lnTo>
                    <a:pt x="372" y="0"/>
                  </a:lnTo>
                  <a:lnTo>
                    <a:pt x="377" y="2"/>
                  </a:lnTo>
                  <a:lnTo>
                    <a:pt x="383" y="5"/>
                  </a:lnTo>
                  <a:lnTo>
                    <a:pt x="387" y="9"/>
                  </a:lnTo>
                  <a:lnTo>
                    <a:pt x="391" y="13"/>
                  </a:lnTo>
                  <a:lnTo>
                    <a:pt x="394" y="19"/>
                  </a:lnTo>
                  <a:lnTo>
                    <a:pt x="396" y="24"/>
                  </a:lnTo>
                  <a:lnTo>
                    <a:pt x="396" y="31"/>
                  </a:lnTo>
                  <a:lnTo>
                    <a:pt x="396" y="197"/>
                  </a:lnTo>
                  <a:lnTo>
                    <a:pt x="396" y="197"/>
                  </a:lnTo>
                  <a:lnTo>
                    <a:pt x="396" y="204"/>
                  </a:lnTo>
                  <a:lnTo>
                    <a:pt x="394" y="210"/>
                  </a:lnTo>
                  <a:lnTo>
                    <a:pt x="391" y="215"/>
                  </a:lnTo>
                  <a:lnTo>
                    <a:pt x="387" y="220"/>
                  </a:lnTo>
                  <a:lnTo>
                    <a:pt x="383" y="224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5" y="230"/>
                  </a:lnTo>
                  <a:lnTo>
                    <a:pt x="238" y="230"/>
                  </a:lnTo>
                  <a:lnTo>
                    <a:pt x="238" y="260"/>
                  </a:lnTo>
                  <a:lnTo>
                    <a:pt x="295" y="260"/>
                  </a:lnTo>
                  <a:lnTo>
                    <a:pt x="295" y="260"/>
                  </a:lnTo>
                  <a:lnTo>
                    <a:pt x="302" y="260"/>
                  </a:lnTo>
                  <a:lnTo>
                    <a:pt x="307" y="262"/>
                  </a:lnTo>
                  <a:lnTo>
                    <a:pt x="312" y="265"/>
                  </a:lnTo>
                  <a:lnTo>
                    <a:pt x="318" y="269"/>
                  </a:lnTo>
                  <a:lnTo>
                    <a:pt x="321" y="273"/>
                  </a:lnTo>
                  <a:lnTo>
                    <a:pt x="325" y="279"/>
                  </a:lnTo>
                  <a:lnTo>
                    <a:pt x="326" y="285"/>
                  </a:lnTo>
                  <a:lnTo>
                    <a:pt x="326" y="291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6" y="302"/>
                  </a:lnTo>
                  <a:lnTo>
                    <a:pt x="325" y="308"/>
                  </a:lnTo>
                  <a:lnTo>
                    <a:pt x="321" y="314"/>
                  </a:lnTo>
                  <a:lnTo>
                    <a:pt x="318" y="318"/>
                  </a:lnTo>
                  <a:lnTo>
                    <a:pt x="312" y="322"/>
                  </a:lnTo>
                  <a:lnTo>
                    <a:pt x="307" y="325"/>
                  </a:lnTo>
                  <a:lnTo>
                    <a:pt x="302" y="326"/>
                  </a:lnTo>
                  <a:lnTo>
                    <a:pt x="295" y="327"/>
                  </a:lnTo>
                  <a:lnTo>
                    <a:pt x="199" y="327"/>
                  </a:lnTo>
                  <a:lnTo>
                    <a:pt x="199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2" y="207"/>
                  </a:lnTo>
                  <a:lnTo>
                    <a:pt x="357" y="205"/>
                  </a:lnTo>
                  <a:lnTo>
                    <a:pt x="361" y="204"/>
                  </a:lnTo>
                  <a:lnTo>
                    <a:pt x="365" y="200"/>
                  </a:lnTo>
                  <a:lnTo>
                    <a:pt x="368" y="196"/>
                  </a:lnTo>
                  <a:lnTo>
                    <a:pt x="371" y="192"/>
                  </a:lnTo>
                  <a:lnTo>
                    <a:pt x="372" y="188"/>
                  </a:lnTo>
                  <a:lnTo>
                    <a:pt x="373" y="182"/>
                  </a:lnTo>
                  <a:lnTo>
                    <a:pt x="373" y="47"/>
                  </a:lnTo>
                  <a:lnTo>
                    <a:pt x="373" y="47"/>
                  </a:lnTo>
                  <a:lnTo>
                    <a:pt x="372" y="42"/>
                  </a:lnTo>
                  <a:lnTo>
                    <a:pt x="371" y="36"/>
                  </a:lnTo>
                  <a:lnTo>
                    <a:pt x="368" y="32"/>
                  </a:lnTo>
                  <a:lnTo>
                    <a:pt x="365" y="28"/>
                  </a:lnTo>
                  <a:lnTo>
                    <a:pt x="361" y="25"/>
                  </a:lnTo>
                  <a:lnTo>
                    <a:pt x="357" y="23"/>
                  </a:lnTo>
                  <a:lnTo>
                    <a:pt x="352" y="21"/>
                  </a:lnTo>
                  <a:lnTo>
                    <a:pt x="348" y="20"/>
                  </a:lnTo>
                  <a:lnTo>
                    <a:pt x="199" y="20"/>
                  </a:lnTo>
                  <a:lnTo>
                    <a:pt x="199" y="0"/>
                  </a:lnTo>
                  <a:close/>
                  <a:moveTo>
                    <a:pt x="127" y="260"/>
                  </a:moveTo>
                  <a:lnTo>
                    <a:pt x="159" y="260"/>
                  </a:lnTo>
                  <a:lnTo>
                    <a:pt x="159" y="230"/>
                  </a:lnTo>
                  <a:lnTo>
                    <a:pt x="127" y="230"/>
                  </a:lnTo>
                  <a:lnTo>
                    <a:pt x="127" y="208"/>
                  </a:lnTo>
                  <a:lnTo>
                    <a:pt x="199" y="208"/>
                  </a:lnTo>
                  <a:lnTo>
                    <a:pt x="199" y="327"/>
                  </a:lnTo>
                  <a:lnTo>
                    <a:pt x="127" y="327"/>
                  </a:lnTo>
                  <a:lnTo>
                    <a:pt x="127" y="288"/>
                  </a:lnTo>
                  <a:lnTo>
                    <a:pt x="154" y="288"/>
                  </a:lnTo>
                  <a:lnTo>
                    <a:pt x="154" y="288"/>
                  </a:lnTo>
                  <a:lnTo>
                    <a:pt x="155" y="288"/>
                  </a:lnTo>
                  <a:lnTo>
                    <a:pt x="158" y="287"/>
                  </a:lnTo>
                  <a:lnTo>
                    <a:pt x="159" y="284"/>
                  </a:lnTo>
                  <a:lnTo>
                    <a:pt x="159" y="283"/>
                  </a:lnTo>
                  <a:lnTo>
                    <a:pt x="159" y="283"/>
                  </a:lnTo>
                  <a:lnTo>
                    <a:pt x="159" y="280"/>
                  </a:lnTo>
                  <a:lnTo>
                    <a:pt x="158" y="279"/>
                  </a:lnTo>
                  <a:lnTo>
                    <a:pt x="155" y="277"/>
                  </a:lnTo>
                  <a:lnTo>
                    <a:pt x="154" y="276"/>
                  </a:lnTo>
                  <a:lnTo>
                    <a:pt x="127" y="276"/>
                  </a:lnTo>
                  <a:lnTo>
                    <a:pt x="127" y="260"/>
                  </a:lnTo>
                  <a:lnTo>
                    <a:pt x="127" y="260"/>
                  </a:lnTo>
                  <a:close/>
                  <a:moveTo>
                    <a:pt x="127" y="0"/>
                  </a:moveTo>
                  <a:lnTo>
                    <a:pt x="199" y="0"/>
                  </a:lnTo>
                  <a:lnTo>
                    <a:pt x="199" y="20"/>
                  </a:lnTo>
                  <a:lnTo>
                    <a:pt x="127" y="20"/>
                  </a:lnTo>
                  <a:lnTo>
                    <a:pt x="127" y="0"/>
                  </a:lnTo>
                  <a:close/>
                  <a:moveTo>
                    <a:pt x="101" y="260"/>
                  </a:moveTo>
                  <a:lnTo>
                    <a:pt x="127" y="260"/>
                  </a:lnTo>
                  <a:lnTo>
                    <a:pt x="127" y="276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7" y="277"/>
                  </a:lnTo>
                  <a:lnTo>
                    <a:pt x="96" y="279"/>
                  </a:lnTo>
                  <a:lnTo>
                    <a:pt x="94" y="280"/>
                  </a:lnTo>
                  <a:lnTo>
                    <a:pt x="94" y="283"/>
                  </a:lnTo>
                  <a:lnTo>
                    <a:pt x="94" y="283"/>
                  </a:lnTo>
                  <a:lnTo>
                    <a:pt x="94" y="284"/>
                  </a:lnTo>
                  <a:lnTo>
                    <a:pt x="96" y="287"/>
                  </a:lnTo>
                  <a:lnTo>
                    <a:pt x="97" y="288"/>
                  </a:lnTo>
                  <a:lnTo>
                    <a:pt x="100" y="288"/>
                  </a:lnTo>
                  <a:lnTo>
                    <a:pt x="100" y="288"/>
                  </a:lnTo>
                  <a:lnTo>
                    <a:pt x="127" y="288"/>
                  </a:lnTo>
                  <a:lnTo>
                    <a:pt x="127" y="327"/>
                  </a:lnTo>
                  <a:lnTo>
                    <a:pt x="101" y="327"/>
                  </a:lnTo>
                  <a:lnTo>
                    <a:pt x="101" y="327"/>
                  </a:lnTo>
                  <a:lnTo>
                    <a:pt x="94" y="326"/>
                  </a:lnTo>
                  <a:lnTo>
                    <a:pt x="88" y="325"/>
                  </a:lnTo>
                  <a:lnTo>
                    <a:pt x="82" y="322"/>
                  </a:lnTo>
                  <a:lnTo>
                    <a:pt x="78" y="318"/>
                  </a:lnTo>
                  <a:lnTo>
                    <a:pt x="74" y="314"/>
                  </a:lnTo>
                  <a:lnTo>
                    <a:pt x="71" y="308"/>
                  </a:lnTo>
                  <a:lnTo>
                    <a:pt x="70" y="302"/>
                  </a:lnTo>
                  <a:lnTo>
                    <a:pt x="69" y="295"/>
                  </a:lnTo>
                  <a:lnTo>
                    <a:pt x="69" y="291"/>
                  </a:lnTo>
                  <a:lnTo>
                    <a:pt x="69" y="291"/>
                  </a:lnTo>
                  <a:lnTo>
                    <a:pt x="70" y="285"/>
                  </a:lnTo>
                  <a:lnTo>
                    <a:pt x="71" y="279"/>
                  </a:lnTo>
                  <a:lnTo>
                    <a:pt x="74" y="273"/>
                  </a:lnTo>
                  <a:lnTo>
                    <a:pt x="78" y="269"/>
                  </a:lnTo>
                  <a:lnTo>
                    <a:pt x="82" y="265"/>
                  </a:lnTo>
                  <a:lnTo>
                    <a:pt x="88" y="262"/>
                  </a:lnTo>
                  <a:lnTo>
                    <a:pt x="94" y="260"/>
                  </a:lnTo>
                  <a:lnTo>
                    <a:pt x="101" y="260"/>
                  </a:lnTo>
                  <a:lnTo>
                    <a:pt x="101" y="260"/>
                  </a:lnTo>
                  <a:close/>
                  <a:moveTo>
                    <a:pt x="127" y="230"/>
                  </a:moveTo>
                  <a:lnTo>
                    <a:pt x="32" y="230"/>
                  </a:lnTo>
                  <a:lnTo>
                    <a:pt x="32" y="230"/>
                  </a:lnTo>
                  <a:lnTo>
                    <a:pt x="25" y="229"/>
                  </a:lnTo>
                  <a:lnTo>
                    <a:pt x="20" y="227"/>
                  </a:lnTo>
                  <a:lnTo>
                    <a:pt x="14" y="224"/>
                  </a:lnTo>
                  <a:lnTo>
                    <a:pt x="9" y="220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7" y="0"/>
                  </a:lnTo>
                  <a:lnTo>
                    <a:pt x="12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4" y="21"/>
                  </a:lnTo>
                  <a:lnTo>
                    <a:pt x="40" y="23"/>
                  </a:lnTo>
                  <a:lnTo>
                    <a:pt x="35" y="25"/>
                  </a:lnTo>
                  <a:lnTo>
                    <a:pt x="31" y="28"/>
                  </a:lnTo>
                  <a:lnTo>
                    <a:pt x="28" y="32"/>
                  </a:lnTo>
                  <a:lnTo>
                    <a:pt x="25" y="36"/>
                  </a:lnTo>
                  <a:lnTo>
                    <a:pt x="24" y="42"/>
                  </a:lnTo>
                  <a:lnTo>
                    <a:pt x="24" y="47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4" y="188"/>
                  </a:lnTo>
                  <a:lnTo>
                    <a:pt x="25" y="192"/>
                  </a:lnTo>
                  <a:lnTo>
                    <a:pt x="28" y="196"/>
                  </a:lnTo>
                  <a:lnTo>
                    <a:pt x="31" y="200"/>
                  </a:lnTo>
                  <a:lnTo>
                    <a:pt x="35" y="204"/>
                  </a:lnTo>
                  <a:lnTo>
                    <a:pt x="40" y="205"/>
                  </a:lnTo>
                  <a:lnTo>
                    <a:pt x="44" y="207"/>
                  </a:lnTo>
                  <a:lnTo>
                    <a:pt x="50" y="208"/>
                  </a:lnTo>
                  <a:lnTo>
                    <a:pt x="127" y="208"/>
                  </a:lnTo>
                  <a:lnTo>
                    <a:pt x="127" y="23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ḷiḋe"/>
            <p:cNvSpPr/>
            <p:nvPr/>
          </p:nvSpPr>
          <p:spPr bwMode="auto">
            <a:xfrm>
              <a:off x="4734739" y="2652973"/>
              <a:ext cx="730118" cy="850609"/>
            </a:xfrm>
            <a:custGeom>
              <a:avLst/>
              <a:gdLst>
                <a:gd name="T0" fmla="*/ 146050 w 509"/>
                <a:gd name="T1" fmla="*/ 200025 h 593"/>
                <a:gd name="T2" fmla="*/ 233363 w 509"/>
                <a:gd name="T3" fmla="*/ 149225 h 593"/>
                <a:gd name="T4" fmla="*/ 217488 w 509"/>
                <a:gd name="T5" fmla="*/ 211138 h 593"/>
                <a:gd name="T6" fmla="*/ 266700 w 509"/>
                <a:gd name="T7" fmla="*/ 190500 h 593"/>
                <a:gd name="T8" fmla="*/ 249238 w 509"/>
                <a:gd name="T9" fmla="*/ 249238 h 593"/>
                <a:gd name="T10" fmla="*/ 300038 w 509"/>
                <a:gd name="T11" fmla="*/ 228600 h 593"/>
                <a:gd name="T12" fmla="*/ 280988 w 509"/>
                <a:gd name="T13" fmla="*/ 290513 h 593"/>
                <a:gd name="T14" fmla="*/ 333375 w 509"/>
                <a:gd name="T15" fmla="*/ 269875 h 593"/>
                <a:gd name="T16" fmla="*/ 276225 w 509"/>
                <a:gd name="T17" fmla="*/ 361950 h 593"/>
                <a:gd name="T18" fmla="*/ 365125 w 509"/>
                <a:gd name="T19" fmla="*/ 309563 h 593"/>
                <a:gd name="T20" fmla="*/ 347663 w 509"/>
                <a:gd name="T21" fmla="*/ 373063 h 593"/>
                <a:gd name="T22" fmla="*/ 400050 w 509"/>
                <a:gd name="T23" fmla="*/ 350838 h 593"/>
                <a:gd name="T24" fmla="*/ 379413 w 509"/>
                <a:gd name="T25" fmla="*/ 411163 h 593"/>
                <a:gd name="T26" fmla="*/ 431800 w 509"/>
                <a:gd name="T27" fmla="*/ 388938 h 593"/>
                <a:gd name="T28" fmla="*/ 414338 w 509"/>
                <a:gd name="T29" fmla="*/ 452438 h 593"/>
                <a:gd name="T30" fmla="*/ 466725 w 509"/>
                <a:gd name="T31" fmla="*/ 430213 h 593"/>
                <a:gd name="T32" fmla="*/ 409575 w 509"/>
                <a:gd name="T33" fmla="*/ 522288 h 593"/>
                <a:gd name="T34" fmla="*/ 498475 w 509"/>
                <a:gd name="T35" fmla="*/ 471488 h 593"/>
                <a:gd name="T36" fmla="*/ 479425 w 509"/>
                <a:gd name="T37" fmla="*/ 533400 h 593"/>
                <a:gd name="T38" fmla="*/ 530225 w 509"/>
                <a:gd name="T39" fmla="*/ 512763 h 593"/>
                <a:gd name="T40" fmla="*/ 512763 w 509"/>
                <a:gd name="T41" fmla="*/ 574675 h 593"/>
                <a:gd name="T42" fmla="*/ 565150 w 509"/>
                <a:gd name="T43" fmla="*/ 550863 h 593"/>
                <a:gd name="T44" fmla="*/ 546100 w 509"/>
                <a:gd name="T45" fmla="*/ 612775 h 593"/>
                <a:gd name="T46" fmla="*/ 596900 w 509"/>
                <a:gd name="T47" fmla="*/ 592138 h 593"/>
                <a:gd name="T48" fmla="*/ 541338 w 509"/>
                <a:gd name="T49" fmla="*/ 684213 h 593"/>
                <a:gd name="T50" fmla="*/ 630238 w 509"/>
                <a:gd name="T51" fmla="*/ 631825 h 593"/>
                <a:gd name="T52" fmla="*/ 612775 w 509"/>
                <a:gd name="T53" fmla="*/ 695325 h 593"/>
                <a:gd name="T54" fmla="*/ 663575 w 509"/>
                <a:gd name="T55" fmla="*/ 673100 h 593"/>
                <a:gd name="T56" fmla="*/ 644525 w 509"/>
                <a:gd name="T57" fmla="*/ 735013 h 593"/>
                <a:gd name="T58" fmla="*/ 695325 w 509"/>
                <a:gd name="T59" fmla="*/ 714375 h 593"/>
                <a:gd name="T60" fmla="*/ 676275 w 509"/>
                <a:gd name="T61" fmla="*/ 774700 h 593"/>
                <a:gd name="T62" fmla="*/ 728663 w 509"/>
                <a:gd name="T63" fmla="*/ 752475 h 593"/>
                <a:gd name="T64" fmla="*/ 673100 w 509"/>
                <a:gd name="T65" fmla="*/ 844550 h 593"/>
                <a:gd name="T66" fmla="*/ 762000 w 509"/>
                <a:gd name="T67" fmla="*/ 793750 h 593"/>
                <a:gd name="T68" fmla="*/ 693738 w 509"/>
                <a:gd name="T69" fmla="*/ 941388 h 593"/>
                <a:gd name="T70" fmla="*/ 111125 w 509"/>
                <a:gd name="T71" fmla="*/ 130175 h 593"/>
                <a:gd name="T72" fmla="*/ 122238 w 509"/>
                <a:gd name="T73" fmla="*/ 127000 h 593"/>
                <a:gd name="T74" fmla="*/ 130175 w 509"/>
                <a:gd name="T75" fmla="*/ 123825 h 593"/>
                <a:gd name="T76" fmla="*/ 139700 w 509"/>
                <a:gd name="T77" fmla="*/ 103188 h 593"/>
                <a:gd name="T78" fmla="*/ 133350 w 509"/>
                <a:gd name="T79" fmla="*/ 82550 h 593"/>
                <a:gd name="T80" fmla="*/ 128588 w 509"/>
                <a:gd name="T81" fmla="*/ 77788 h 593"/>
                <a:gd name="T82" fmla="*/ 117475 w 509"/>
                <a:gd name="T83" fmla="*/ 71438 h 593"/>
                <a:gd name="T84" fmla="*/ 111125 w 509"/>
                <a:gd name="T85" fmla="*/ 3175 h 593"/>
                <a:gd name="T86" fmla="*/ 223838 w 509"/>
                <a:gd name="T87" fmla="*/ 136525 h 593"/>
                <a:gd name="T88" fmla="*/ 0 w 509"/>
                <a:gd name="T89" fmla="*/ 93663 h 593"/>
                <a:gd name="T90" fmla="*/ 111125 w 509"/>
                <a:gd name="T91" fmla="*/ 71438 h 593"/>
                <a:gd name="T92" fmla="*/ 103188 w 509"/>
                <a:gd name="T93" fmla="*/ 73025 h 593"/>
                <a:gd name="T94" fmla="*/ 93663 w 509"/>
                <a:gd name="T95" fmla="*/ 77788 h 593"/>
                <a:gd name="T96" fmla="*/ 84138 w 509"/>
                <a:gd name="T97" fmla="*/ 96838 h 593"/>
                <a:gd name="T98" fmla="*/ 90488 w 509"/>
                <a:gd name="T99" fmla="*/ 119063 h 593"/>
                <a:gd name="T100" fmla="*/ 90488 w 509"/>
                <a:gd name="T101" fmla="*/ 119063 h 593"/>
                <a:gd name="T102" fmla="*/ 100013 w 509"/>
                <a:gd name="T103" fmla="*/ 125413 h 593"/>
                <a:gd name="T104" fmla="*/ 111125 w 509"/>
                <a:gd name="T105" fmla="*/ 130175 h 5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09" h="593">
                  <a:moveTo>
                    <a:pt x="141" y="86"/>
                  </a:moveTo>
                  <a:lnTo>
                    <a:pt x="92" y="126"/>
                  </a:lnTo>
                  <a:lnTo>
                    <a:pt x="99" y="134"/>
                  </a:lnTo>
                  <a:lnTo>
                    <a:pt x="147" y="94"/>
                  </a:lnTo>
                  <a:lnTo>
                    <a:pt x="162" y="111"/>
                  </a:lnTo>
                  <a:lnTo>
                    <a:pt x="137" y="133"/>
                  </a:lnTo>
                  <a:lnTo>
                    <a:pt x="142" y="140"/>
                  </a:lnTo>
                  <a:lnTo>
                    <a:pt x="168" y="120"/>
                  </a:lnTo>
                  <a:lnTo>
                    <a:pt x="183" y="137"/>
                  </a:lnTo>
                  <a:lnTo>
                    <a:pt x="157" y="157"/>
                  </a:lnTo>
                  <a:lnTo>
                    <a:pt x="164" y="166"/>
                  </a:lnTo>
                  <a:lnTo>
                    <a:pt x="189" y="144"/>
                  </a:lnTo>
                  <a:lnTo>
                    <a:pt x="203" y="161"/>
                  </a:lnTo>
                  <a:lnTo>
                    <a:pt x="177" y="183"/>
                  </a:lnTo>
                  <a:lnTo>
                    <a:pt x="184" y="191"/>
                  </a:lnTo>
                  <a:lnTo>
                    <a:pt x="210" y="170"/>
                  </a:lnTo>
                  <a:lnTo>
                    <a:pt x="225" y="187"/>
                  </a:lnTo>
                  <a:lnTo>
                    <a:pt x="174" y="228"/>
                  </a:lnTo>
                  <a:lnTo>
                    <a:pt x="181" y="236"/>
                  </a:lnTo>
                  <a:lnTo>
                    <a:pt x="230" y="195"/>
                  </a:lnTo>
                  <a:lnTo>
                    <a:pt x="245" y="213"/>
                  </a:lnTo>
                  <a:lnTo>
                    <a:pt x="219" y="235"/>
                  </a:lnTo>
                  <a:lnTo>
                    <a:pt x="226" y="241"/>
                  </a:lnTo>
                  <a:lnTo>
                    <a:pt x="252" y="221"/>
                  </a:lnTo>
                  <a:lnTo>
                    <a:pt x="267" y="239"/>
                  </a:lnTo>
                  <a:lnTo>
                    <a:pt x="239" y="259"/>
                  </a:lnTo>
                  <a:lnTo>
                    <a:pt x="246" y="267"/>
                  </a:lnTo>
                  <a:lnTo>
                    <a:pt x="272" y="245"/>
                  </a:lnTo>
                  <a:lnTo>
                    <a:pt x="287" y="263"/>
                  </a:lnTo>
                  <a:lnTo>
                    <a:pt x="261" y="285"/>
                  </a:lnTo>
                  <a:lnTo>
                    <a:pt x="267" y="293"/>
                  </a:lnTo>
                  <a:lnTo>
                    <a:pt x="294" y="271"/>
                  </a:lnTo>
                  <a:lnTo>
                    <a:pt x="307" y="289"/>
                  </a:lnTo>
                  <a:lnTo>
                    <a:pt x="258" y="329"/>
                  </a:lnTo>
                  <a:lnTo>
                    <a:pt x="264" y="338"/>
                  </a:lnTo>
                  <a:lnTo>
                    <a:pt x="314" y="297"/>
                  </a:lnTo>
                  <a:lnTo>
                    <a:pt x="329" y="314"/>
                  </a:lnTo>
                  <a:lnTo>
                    <a:pt x="302" y="336"/>
                  </a:lnTo>
                  <a:lnTo>
                    <a:pt x="308" y="343"/>
                  </a:lnTo>
                  <a:lnTo>
                    <a:pt x="334" y="323"/>
                  </a:lnTo>
                  <a:lnTo>
                    <a:pt x="349" y="340"/>
                  </a:lnTo>
                  <a:lnTo>
                    <a:pt x="323" y="362"/>
                  </a:lnTo>
                  <a:lnTo>
                    <a:pt x="329" y="369"/>
                  </a:lnTo>
                  <a:lnTo>
                    <a:pt x="356" y="347"/>
                  </a:lnTo>
                  <a:lnTo>
                    <a:pt x="369" y="366"/>
                  </a:lnTo>
                  <a:lnTo>
                    <a:pt x="344" y="386"/>
                  </a:lnTo>
                  <a:lnTo>
                    <a:pt x="350" y="394"/>
                  </a:lnTo>
                  <a:lnTo>
                    <a:pt x="376" y="373"/>
                  </a:lnTo>
                  <a:lnTo>
                    <a:pt x="391" y="390"/>
                  </a:lnTo>
                  <a:lnTo>
                    <a:pt x="341" y="431"/>
                  </a:lnTo>
                  <a:lnTo>
                    <a:pt x="348" y="439"/>
                  </a:lnTo>
                  <a:lnTo>
                    <a:pt x="397" y="398"/>
                  </a:lnTo>
                  <a:lnTo>
                    <a:pt x="411" y="416"/>
                  </a:lnTo>
                  <a:lnTo>
                    <a:pt x="386" y="438"/>
                  </a:lnTo>
                  <a:lnTo>
                    <a:pt x="391" y="446"/>
                  </a:lnTo>
                  <a:lnTo>
                    <a:pt x="418" y="424"/>
                  </a:lnTo>
                  <a:lnTo>
                    <a:pt x="432" y="442"/>
                  </a:lnTo>
                  <a:lnTo>
                    <a:pt x="406" y="463"/>
                  </a:lnTo>
                  <a:lnTo>
                    <a:pt x="413" y="470"/>
                  </a:lnTo>
                  <a:lnTo>
                    <a:pt x="438" y="450"/>
                  </a:lnTo>
                  <a:lnTo>
                    <a:pt x="453" y="467"/>
                  </a:lnTo>
                  <a:lnTo>
                    <a:pt x="426" y="488"/>
                  </a:lnTo>
                  <a:lnTo>
                    <a:pt x="433" y="496"/>
                  </a:lnTo>
                  <a:lnTo>
                    <a:pt x="459" y="474"/>
                  </a:lnTo>
                  <a:lnTo>
                    <a:pt x="474" y="492"/>
                  </a:lnTo>
                  <a:lnTo>
                    <a:pt x="424" y="532"/>
                  </a:lnTo>
                  <a:lnTo>
                    <a:pt x="430" y="541"/>
                  </a:lnTo>
                  <a:lnTo>
                    <a:pt x="480" y="500"/>
                  </a:lnTo>
                  <a:lnTo>
                    <a:pt x="509" y="535"/>
                  </a:lnTo>
                  <a:lnTo>
                    <a:pt x="437" y="593"/>
                  </a:lnTo>
                  <a:lnTo>
                    <a:pt x="70" y="145"/>
                  </a:lnTo>
                  <a:lnTo>
                    <a:pt x="70" y="82"/>
                  </a:lnTo>
                  <a:lnTo>
                    <a:pt x="77" y="80"/>
                  </a:lnTo>
                  <a:lnTo>
                    <a:pt x="82" y="78"/>
                  </a:lnTo>
                  <a:lnTo>
                    <a:pt x="86" y="72"/>
                  </a:lnTo>
                  <a:lnTo>
                    <a:pt x="88" y="65"/>
                  </a:lnTo>
                  <a:lnTo>
                    <a:pt x="88" y="59"/>
                  </a:lnTo>
                  <a:lnTo>
                    <a:pt x="84" y="52"/>
                  </a:lnTo>
                  <a:lnTo>
                    <a:pt x="81" y="49"/>
                  </a:lnTo>
                  <a:lnTo>
                    <a:pt x="78" y="46"/>
                  </a:lnTo>
                  <a:lnTo>
                    <a:pt x="74" y="45"/>
                  </a:lnTo>
                  <a:lnTo>
                    <a:pt x="70" y="45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141" y="86"/>
                  </a:lnTo>
                  <a:close/>
                  <a:moveTo>
                    <a:pt x="70" y="145"/>
                  </a:moveTo>
                  <a:lnTo>
                    <a:pt x="0" y="59"/>
                  </a:lnTo>
                  <a:lnTo>
                    <a:pt x="70" y="2"/>
                  </a:lnTo>
                  <a:lnTo>
                    <a:pt x="70" y="45"/>
                  </a:lnTo>
                  <a:lnTo>
                    <a:pt x="65" y="46"/>
                  </a:lnTo>
                  <a:lnTo>
                    <a:pt x="59" y="49"/>
                  </a:lnTo>
                  <a:lnTo>
                    <a:pt x="54" y="55"/>
                  </a:lnTo>
                  <a:lnTo>
                    <a:pt x="53" y="61"/>
                  </a:lnTo>
                  <a:lnTo>
                    <a:pt x="53" y="68"/>
                  </a:lnTo>
                  <a:lnTo>
                    <a:pt x="57" y="75"/>
                  </a:lnTo>
                  <a:lnTo>
                    <a:pt x="59" y="78"/>
                  </a:lnTo>
                  <a:lnTo>
                    <a:pt x="63" y="79"/>
                  </a:lnTo>
                  <a:lnTo>
                    <a:pt x="66" y="80"/>
                  </a:lnTo>
                  <a:lnTo>
                    <a:pt x="70" y="82"/>
                  </a:lnTo>
                  <a:lnTo>
                    <a:pt x="70" y="14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ṣľíḓé"/>
            <p:cNvSpPr/>
            <p:nvPr/>
          </p:nvSpPr>
          <p:spPr bwMode="auto">
            <a:xfrm>
              <a:off x="4604207" y="2903995"/>
              <a:ext cx="306965" cy="618234"/>
            </a:xfrm>
            <a:custGeom>
              <a:avLst/>
              <a:gdLst>
                <a:gd name="T0" fmla="*/ 307975 w 214"/>
                <a:gd name="T1" fmla="*/ 684213 h 431"/>
                <a:gd name="T2" fmla="*/ 268288 w 214"/>
                <a:gd name="T3" fmla="*/ 647700 h 431"/>
                <a:gd name="T4" fmla="*/ 331788 w 214"/>
                <a:gd name="T5" fmla="*/ 554038 h 431"/>
                <a:gd name="T6" fmla="*/ 322263 w 214"/>
                <a:gd name="T7" fmla="*/ 541338 h 431"/>
                <a:gd name="T8" fmla="*/ 298450 w 214"/>
                <a:gd name="T9" fmla="*/ 534988 h 431"/>
                <a:gd name="T10" fmla="*/ 285750 w 214"/>
                <a:gd name="T11" fmla="*/ 546100 h 431"/>
                <a:gd name="T12" fmla="*/ 284163 w 214"/>
                <a:gd name="T13" fmla="*/ 560388 h 431"/>
                <a:gd name="T14" fmla="*/ 271463 w 214"/>
                <a:gd name="T15" fmla="*/ 550863 h 431"/>
                <a:gd name="T16" fmla="*/ 198438 w 214"/>
                <a:gd name="T17" fmla="*/ 611188 h 431"/>
                <a:gd name="T18" fmla="*/ 79375 w 214"/>
                <a:gd name="T19" fmla="*/ 307975 h 431"/>
                <a:gd name="T20" fmla="*/ 85725 w 214"/>
                <a:gd name="T21" fmla="*/ 295275 h 431"/>
                <a:gd name="T22" fmla="*/ 128588 w 214"/>
                <a:gd name="T23" fmla="*/ 279400 h 431"/>
                <a:gd name="T24" fmla="*/ 117475 w 214"/>
                <a:gd name="T25" fmla="*/ 274638 h 431"/>
                <a:gd name="T26" fmla="*/ 79375 w 214"/>
                <a:gd name="T27" fmla="*/ 182563 h 431"/>
                <a:gd name="T28" fmla="*/ 157163 w 214"/>
                <a:gd name="T29" fmla="*/ 96838 h 431"/>
                <a:gd name="T30" fmla="*/ 176213 w 214"/>
                <a:gd name="T31" fmla="*/ 103188 h 431"/>
                <a:gd name="T32" fmla="*/ 228600 w 214"/>
                <a:gd name="T33" fmla="*/ 231775 h 431"/>
                <a:gd name="T34" fmla="*/ 228600 w 214"/>
                <a:gd name="T35" fmla="*/ 247650 h 431"/>
                <a:gd name="T36" fmla="*/ 266700 w 214"/>
                <a:gd name="T37" fmla="*/ 550863 h 431"/>
                <a:gd name="T38" fmla="*/ 258763 w 214"/>
                <a:gd name="T39" fmla="*/ 552450 h 431"/>
                <a:gd name="T40" fmla="*/ 242888 w 214"/>
                <a:gd name="T41" fmla="*/ 566738 h 431"/>
                <a:gd name="T42" fmla="*/ 238125 w 214"/>
                <a:gd name="T43" fmla="*/ 569913 h 431"/>
                <a:gd name="T44" fmla="*/ 214313 w 214"/>
                <a:gd name="T45" fmla="*/ 566738 h 431"/>
                <a:gd name="T46" fmla="*/ 204788 w 214"/>
                <a:gd name="T47" fmla="*/ 581025 h 431"/>
                <a:gd name="T48" fmla="*/ 206375 w 214"/>
                <a:gd name="T49" fmla="*/ 604838 h 431"/>
                <a:gd name="T50" fmla="*/ 198438 w 214"/>
                <a:gd name="T51" fmla="*/ 611188 h 431"/>
                <a:gd name="T52" fmla="*/ 79375 w 214"/>
                <a:gd name="T53" fmla="*/ 122238 h 431"/>
                <a:gd name="T54" fmla="*/ 138113 w 214"/>
                <a:gd name="T55" fmla="*/ 44450 h 431"/>
                <a:gd name="T56" fmla="*/ 122238 w 214"/>
                <a:gd name="T57" fmla="*/ 22225 h 431"/>
                <a:gd name="T58" fmla="*/ 98425 w 214"/>
                <a:gd name="T59" fmla="*/ 4763 h 431"/>
                <a:gd name="T60" fmla="*/ 79375 w 214"/>
                <a:gd name="T61" fmla="*/ 0 h 431"/>
                <a:gd name="T62" fmla="*/ 71438 w 214"/>
                <a:gd name="T63" fmla="*/ 303213 h 431"/>
                <a:gd name="T64" fmla="*/ 17463 w 214"/>
                <a:gd name="T65" fmla="*/ 171450 h 431"/>
                <a:gd name="T66" fmla="*/ 19050 w 214"/>
                <a:gd name="T67" fmla="*/ 152400 h 431"/>
                <a:gd name="T68" fmla="*/ 6350 w 214"/>
                <a:gd name="T69" fmla="*/ 96838 h 431"/>
                <a:gd name="T70" fmla="*/ 1588 w 214"/>
                <a:gd name="T71" fmla="*/ 55563 h 431"/>
                <a:gd name="T72" fmla="*/ 23813 w 214"/>
                <a:gd name="T73" fmla="*/ 19050 h 431"/>
                <a:gd name="T74" fmla="*/ 47625 w 214"/>
                <a:gd name="T75" fmla="*/ 4763 h 431"/>
                <a:gd name="T76" fmla="*/ 79375 w 214"/>
                <a:gd name="T77" fmla="*/ 122238 h 431"/>
                <a:gd name="T78" fmla="*/ 79375 w 214"/>
                <a:gd name="T79" fmla="*/ 182563 h 431"/>
                <a:gd name="T80" fmla="*/ 68263 w 214"/>
                <a:gd name="T81" fmla="*/ 155575 h 431"/>
                <a:gd name="T82" fmla="*/ 74613 w 214"/>
                <a:gd name="T83" fmla="*/ 139700 h 431"/>
                <a:gd name="T84" fmla="*/ 34925 w 214"/>
                <a:gd name="T85" fmla="*/ 157163 h 431"/>
                <a:gd name="T86" fmla="*/ 30163 w 214"/>
                <a:gd name="T87" fmla="*/ 176213 h 431"/>
                <a:gd name="T88" fmla="*/ 74613 w 214"/>
                <a:gd name="T89" fmla="*/ 287338 h 4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4" h="431">
                  <a:moveTo>
                    <a:pt x="168" y="228"/>
                  </a:moveTo>
                  <a:lnTo>
                    <a:pt x="214" y="349"/>
                  </a:lnTo>
                  <a:lnTo>
                    <a:pt x="194" y="431"/>
                  </a:lnTo>
                  <a:lnTo>
                    <a:pt x="168" y="413"/>
                  </a:lnTo>
                  <a:lnTo>
                    <a:pt x="168" y="405"/>
                  </a:lnTo>
                  <a:lnTo>
                    <a:pt x="169" y="408"/>
                  </a:lnTo>
                  <a:lnTo>
                    <a:pt x="196" y="397"/>
                  </a:lnTo>
                  <a:lnTo>
                    <a:pt x="209" y="349"/>
                  </a:lnTo>
                  <a:lnTo>
                    <a:pt x="206" y="345"/>
                  </a:lnTo>
                  <a:lnTo>
                    <a:pt x="203" y="341"/>
                  </a:lnTo>
                  <a:lnTo>
                    <a:pt x="199" y="337"/>
                  </a:lnTo>
                  <a:lnTo>
                    <a:pt x="194" y="336"/>
                  </a:lnTo>
                  <a:lnTo>
                    <a:pt x="188" y="337"/>
                  </a:lnTo>
                  <a:lnTo>
                    <a:pt x="184" y="340"/>
                  </a:lnTo>
                  <a:lnTo>
                    <a:pt x="180" y="344"/>
                  </a:lnTo>
                  <a:lnTo>
                    <a:pt x="179" y="348"/>
                  </a:lnTo>
                  <a:lnTo>
                    <a:pt x="179" y="353"/>
                  </a:lnTo>
                  <a:lnTo>
                    <a:pt x="176" y="351"/>
                  </a:lnTo>
                  <a:lnTo>
                    <a:pt x="173" y="348"/>
                  </a:lnTo>
                  <a:lnTo>
                    <a:pt x="171" y="347"/>
                  </a:lnTo>
                  <a:lnTo>
                    <a:pt x="168" y="347"/>
                  </a:lnTo>
                  <a:lnTo>
                    <a:pt x="168" y="228"/>
                  </a:lnTo>
                  <a:close/>
                  <a:moveTo>
                    <a:pt x="125" y="385"/>
                  </a:moveTo>
                  <a:lnTo>
                    <a:pt x="51" y="194"/>
                  </a:lnTo>
                  <a:lnTo>
                    <a:pt x="50" y="194"/>
                  </a:lnTo>
                  <a:lnTo>
                    <a:pt x="50" y="183"/>
                  </a:lnTo>
                  <a:lnTo>
                    <a:pt x="54" y="186"/>
                  </a:lnTo>
                  <a:lnTo>
                    <a:pt x="60" y="184"/>
                  </a:lnTo>
                  <a:lnTo>
                    <a:pt x="81" y="176"/>
                  </a:lnTo>
                  <a:lnTo>
                    <a:pt x="79" y="175"/>
                  </a:lnTo>
                  <a:lnTo>
                    <a:pt x="74" y="173"/>
                  </a:lnTo>
                  <a:lnTo>
                    <a:pt x="73" y="172"/>
                  </a:lnTo>
                  <a:lnTo>
                    <a:pt x="70" y="168"/>
                  </a:lnTo>
                  <a:lnTo>
                    <a:pt x="50" y="115"/>
                  </a:lnTo>
                  <a:lnTo>
                    <a:pt x="50" y="80"/>
                  </a:lnTo>
                  <a:lnTo>
                    <a:pt x="99" y="61"/>
                  </a:lnTo>
                  <a:lnTo>
                    <a:pt x="104" y="61"/>
                  </a:lnTo>
                  <a:lnTo>
                    <a:pt x="107" y="62"/>
                  </a:lnTo>
                  <a:lnTo>
                    <a:pt x="111" y="65"/>
                  </a:lnTo>
                  <a:lnTo>
                    <a:pt x="114" y="69"/>
                  </a:lnTo>
                  <a:lnTo>
                    <a:pt x="144" y="146"/>
                  </a:lnTo>
                  <a:lnTo>
                    <a:pt x="144" y="149"/>
                  </a:lnTo>
                  <a:lnTo>
                    <a:pt x="144" y="153"/>
                  </a:lnTo>
                  <a:lnTo>
                    <a:pt x="144" y="156"/>
                  </a:lnTo>
                  <a:lnTo>
                    <a:pt x="141" y="158"/>
                  </a:lnTo>
                  <a:lnTo>
                    <a:pt x="168" y="228"/>
                  </a:lnTo>
                  <a:lnTo>
                    <a:pt x="168" y="347"/>
                  </a:lnTo>
                  <a:lnTo>
                    <a:pt x="163" y="348"/>
                  </a:lnTo>
                  <a:lnTo>
                    <a:pt x="157" y="349"/>
                  </a:lnTo>
                  <a:lnTo>
                    <a:pt x="154" y="353"/>
                  </a:lnTo>
                  <a:lnTo>
                    <a:pt x="153" y="357"/>
                  </a:lnTo>
                  <a:lnTo>
                    <a:pt x="153" y="363"/>
                  </a:lnTo>
                  <a:lnTo>
                    <a:pt x="150" y="359"/>
                  </a:lnTo>
                  <a:lnTo>
                    <a:pt x="145" y="357"/>
                  </a:lnTo>
                  <a:lnTo>
                    <a:pt x="141" y="356"/>
                  </a:lnTo>
                  <a:lnTo>
                    <a:pt x="135" y="357"/>
                  </a:lnTo>
                  <a:lnTo>
                    <a:pt x="131" y="360"/>
                  </a:lnTo>
                  <a:lnTo>
                    <a:pt x="129" y="366"/>
                  </a:lnTo>
                  <a:lnTo>
                    <a:pt x="127" y="370"/>
                  </a:lnTo>
                  <a:lnTo>
                    <a:pt x="127" y="376"/>
                  </a:lnTo>
                  <a:lnTo>
                    <a:pt x="130" y="381"/>
                  </a:lnTo>
                  <a:lnTo>
                    <a:pt x="168" y="405"/>
                  </a:lnTo>
                  <a:lnTo>
                    <a:pt x="168" y="413"/>
                  </a:lnTo>
                  <a:lnTo>
                    <a:pt x="125" y="385"/>
                  </a:lnTo>
                  <a:close/>
                  <a:moveTo>
                    <a:pt x="50" y="0"/>
                  </a:moveTo>
                  <a:lnTo>
                    <a:pt x="50" y="77"/>
                  </a:lnTo>
                  <a:lnTo>
                    <a:pt x="95" y="49"/>
                  </a:lnTo>
                  <a:lnTo>
                    <a:pt x="87" y="28"/>
                  </a:lnTo>
                  <a:lnTo>
                    <a:pt x="84" y="23"/>
                  </a:lnTo>
                  <a:lnTo>
                    <a:pt x="81" y="18"/>
                  </a:lnTo>
                  <a:lnTo>
                    <a:pt x="77" y="14"/>
                  </a:lnTo>
                  <a:lnTo>
                    <a:pt x="72" y="10"/>
                  </a:lnTo>
                  <a:lnTo>
                    <a:pt x="68" y="5"/>
                  </a:lnTo>
                  <a:lnTo>
                    <a:pt x="62" y="3"/>
                  </a:lnTo>
                  <a:lnTo>
                    <a:pt x="56" y="1"/>
                  </a:lnTo>
                  <a:lnTo>
                    <a:pt x="50" y="0"/>
                  </a:lnTo>
                  <a:close/>
                  <a:moveTo>
                    <a:pt x="50" y="194"/>
                  </a:moveTo>
                  <a:lnTo>
                    <a:pt x="50" y="194"/>
                  </a:lnTo>
                  <a:lnTo>
                    <a:pt x="45" y="191"/>
                  </a:lnTo>
                  <a:lnTo>
                    <a:pt x="41" y="186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11" y="99"/>
                  </a:lnTo>
                  <a:lnTo>
                    <a:pt x="12" y="96"/>
                  </a:lnTo>
                  <a:lnTo>
                    <a:pt x="16" y="92"/>
                  </a:lnTo>
                  <a:lnTo>
                    <a:pt x="4" y="61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8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77"/>
                  </a:lnTo>
                  <a:lnTo>
                    <a:pt x="43" y="81"/>
                  </a:lnTo>
                  <a:lnTo>
                    <a:pt x="50" y="80"/>
                  </a:lnTo>
                  <a:lnTo>
                    <a:pt x="50" y="115"/>
                  </a:lnTo>
                  <a:lnTo>
                    <a:pt x="45" y="100"/>
                  </a:lnTo>
                  <a:lnTo>
                    <a:pt x="43" y="98"/>
                  </a:lnTo>
                  <a:lnTo>
                    <a:pt x="45" y="93"/>
                  </a:lnTo>
                  <a:lnTo>
                    <a:pt x="46" y="91"/>
                  </a:lnTo>
                  <a:lnTo>
                    <a:pt x="47" y="88"/>
                  </a:lnTo>
                  <a:lnTo>
                    <a:pt x="26" y="96"/>
                  </a:lnTo>
                  <a:lnTo>
                    <a:pt x="22" y="99"/>
                  </a:lnTo>
                  <a:lnTo>
                    <a:pt x="19" y="103"/>
                  </a:lnTo>
                  <a:lnTo>
                    <a:pt x="19" y="107"/>
                  </a:lnTo>
                  <a:lnTo>
                    <a:pt x="19" y="111"/>
                  </a:lnTo>
                  <a:lnTo>
                    <a:pt x="45" y="177"/>
                  </a:lnTo>
                  <a:lnTo>
                    <a:pt x="47" y="181"/>
                  </a:lnTo>
                  <a:lnTo>
                    <a:pt x="50" y="183"/>
                  </a:lnTo>
                  <a:lnTo>
                    <a:pt x="50" y="19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1" name="îṡ1íďé"/>
            <p:cNvGrpSpPr/>
            <p:nvPr/>
          </p:nvGrpSpPr>
          <p:grpSpPr>
            <a:xfrm>
              <a:off x="5496413" y="2980837"/>
              <a:ext cx="516390" cy="519259"/>
              <a:chOff x="2157413" y="3054350"/>
              <a:chExt cx="571500" cy="5746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79" name="îṣľide"/>
              <p:cNvSpPr/>
              <p:nvPr/>
            </p:nvSpPr>
            <p:spPr bwMode="auto">
              <a:xfrm>
                <a:off x="2157413" y="3054350"/>
                <a:ext cx="571500" cy="574675"/>
              </a:xfrm>
              <a:custGeom>
                <a:avLst/>
                <a:gdLst>
                  <a:gd name="T0" fmla="*/ 180 w 360"/>
                  <a:gd name="T1" fmla="*/ 0 h 362"/>
                  <a:gd name="T2" fmla="*/ 232 w 360"/>
                  <a:gd name="T3" fmla="*/ 8 h 362"/>
                  <a:gd name="T4" fmla="*/ 280 w 360"/>
                  <a:gd name="T5" fmla="*/ 31 h 362"/>
                  <a:gd name="T6" fmla="*/ 319 w 360"/>
                  <a:gd name="T7" fmla="*/ 67 h 362"/>
                  <a:gd name="T8" fmla="*/ 346 w 360"/>
                  <a:gd name="T9" fmla="*/ 111 h 362"/>
                  <a:gd name="T10" fmla="*/ 358 w 360"/>
                  <a:gd name="T11" fmla="*/ 163 h 362"/>
                  <a:gd name="T12" fmla="*/ 358 w 360"/>
                  <a:gd name="T13" fmla="*/ 199 h 362"/>
                  <a:gd name="T14" fmla="*/ 346 w 360"/>
                  <a:gd name="T15" fmla="*/ 251 h 362"/>
                  <a:gd name="T16" fmla="*/ 319 w 360"/>
                  <a:gd name="T17" fmla="*/ 295 h 362"/>
                  <a:gd name="T18" fmla="*/ 280 w 360"/>
                  <a:gd name="T19" fmla="*/ 331 h 362"/>
                  <a:gd name="T20" fmla="*/ 232 w 360"/>
                  <a:gd name="T21" fmla="*/ 354 h 362"/>
                  <a:gd name="T22" fmla="*/ 180 w 360"/>
                  <a:gd name="T23" fmla="*/ 362 h 362"/>
                  <a:gd name="T24" fmla="*/ 180 w 360"/>
                  <a:gd name="T25" fmla="*/ 314 h 362"/>
                  <a:gd name="T26" fmla="*/ 193 w 360"/>
                  <a:gd name="T27" fmla="*/ 318 h 362"/>
                  <a:gd name="T28" fmla="*/ 201 w 360"/>
                  <a:gd name="T29" fmla="*/ 329 h 362"/>
                  <a:gd name="T30" fmla="*/ 237 w 360"/>
                  <a:gd name="T31" fmla="*/ 320 h 362"/>
                  <a:gd name="T32" fmla="*/ 268 w 360"/>
                  <a:gd name="T33" fmla="*/ 302 h 362"/>
                  <a:gd name="T34" fmla="*/ 293 w 360"/>
                  <a:gd name="T35" fmla="*/ 278 h 362"/>
                  <a:gd name="T36" fmla="*/ 312 w 360"/>
                  <a:gd name="T37" fmla="*/ 248 h 362"/>
                  <a:gd name="T38" fmla="*/ 325 w 360"/>
                  <a:gd name="T39" fmla="*/ 215 h 362"/>
                  <a:gd name="T40" fmla="*/ 322 w 360"/>
                  <a:gd name="T41" fmla="*/ 199 h 362"/>
                  <a:gd name="T42" fmla="*/ 312 w 360"/>
                  <a:gd name="T43" fmla="*/ 180 h 362"/>
                  <a:gd name="T44" fmla="*/ 316 w 360"/>
                  <a:gd name="T45" fmla="*/ 167 h 362"/>
                  <a:gd name="T46" fmla="*/ 327 w 360"/>
                  <a:gd name="T47" fmla="*/ 159 h 362"/>
                  <a:gd name="T48" fmla="*/ 318 w 360"/>
                  <a:gd name="T49" fmla="*/ 123 h 362"/>
                  <a:gd name="T50" fmla="*/ 300 w 360"/>
                  <a:gd name="T51" fmla="*/ 94 h 362"/>
                  <a:gd name="T52" fmla="*/ 277 w 360"/>
                  <a:gd name="T53" fmla="*/ 67 h 362"/>
                  <a:gd name="T54" fmla="*/ 247 w 360"/>
                  <a:gd name="T55" fmla="*/ 48 h 362"/>
                  <a:gd name="T56" fmla="*/ 214 w 360"/>
                  <a:gd name="T57" fmla="*/ 35 h 362"/>
                  <a:gd name="T58" fmla="*/ 199 w 360"/>
                  <a:gd name="T59" fmla="*/ 39 h 362"/>
                  <a:gd name="T60" fmla="*/ 180 w 360"/>
                  <a:gd name="T61" fmla="*/ 48 h 362"/>
                  <a:gd name="T62" fmla="*/ 180 w 360"/>
                  <a:gd name="T63" fmla="*/ 0 h 362"/>
                  <a:gd name="T64" fmla="*/ 180 w 360"/>
                  <a:gd name="T65" fmla="*/ 48 h 362"/>
                  <a:gd name="T66" fmla="*/ 161 w 360"/>
                  <a:gd name="T67" fmla="*/ 39 h 362"/>
                  <a:gd name="T68" fmla="*/ 146 w 360"/>
                  <a:gd name="T69" fmla="*/ 35 h 362"/>
                  <a:gd name="T70" fmla="*/ 112 w 360"/>
                  <a:gd name="T71" fmla="*/ 48 h 362"/>
                  <a:gd name="T72" fmla="*/ 82 w 360"/>
                  <a:gd name="T73" fmla="*/ 67 h 362"/>
                  <a:gd name="T74" fmla="*/ 59 w 360"/>
                  <a:gd name="T75" fmla="*/ 94 h 362"/>
                  <a:gd name="T76" fmla="*/ 42 w 360"/>
                  <a:gd name="T77" fmla="*/ 123 h 362"/>
                  <a:gd name="T78" fmla="*/ 32 w 360"/>
                  <a:gd name="T79" fmla="*/ 159 h 362"/>
                  <a:gd name="T80" fmla="*/ 43 w 360"/>
                  <a:gd name="T81" fmla="*/ 167 h 362"/>
                  <a:gd name="T82" fmla="*/ 47 w 360"/>
                  <a:gd name="T83" fmla="*/ 180 h 362"/>
                  <a:gd name="T84" fmla="*/ 37 w 360"/>
                  <a:gd name="T85" fmla="*/ 199 h 362"/>
                  <a:gd name="T86" fmla="*/ 33 w 360"/>
                  <a:gd name="T87" fmla="*/ 215 h 362"/>
                  <a:gd name="T88" fmla="*/ 46 w 360"/>
                  <a:gd name="T89" fmla="*/ 248 h 362"/>
                  <a:gd name="T90" fmla="*/ 66 w 360"/>
                  <a:gd name="T91" fmla="*/ 278 h 362"/>
                  <a:gd name="T92" fmla="*/ 92 w 360"/>
                  <a:gd name="T93" fmla="*/ 302 h 362"/>
                  <a:gd name="T94" fmla="*/ 123 w 360"/>
                  <a:gd name="T95" fmla="*/ 320 h 362"/>
                  <a:gd name="T96" fmla="*/ 158 w 360"/>
                  <a:gd name="T97" fmla="*/ 329 h 362"/>
                  <a:gd name="T98" fmla="*/ 161 w 360"/>
                  <a:gd name="T99" fmla="*/ 322 h 362"/>
                  <a:gd name="T100" fmla="*/ 180 w 360"/>
                  <a:gd name="T101" fmla="*/ 314 h 362"/>
                  <a:gd name="T102" fmla="*/ 180 w 360"/>
                  <a:gd name="T103" fmla="*/ 362 h 362"/>
                  <a:gd name="T104" fmla="*/ 126 w 360"/>
                  <a:gd name="T105" fmla="*/ 354 h 362"/>
                  <a:gd name="T106" fmla="*/ 78 w 360"/>
                  <a:gd name="T107" fmla="*/ 331 h 362"/>
                  <a:gd name="T108" fmla="*/ 40 w 360"/>
                  <a:gd name="T109" fmla="*/ 295 h 362"/>
                  <a:gd name="T110" fmla="*/ 13 w 360"/>
                  <a:gd name="T111" fmla="*/ 251 h 362"/>
                  <a:gd name="T112" fmla="*/ 0 w 360"/>
                  <a:gd name="T113" fmla="*/ 199 h 362"/>
                  <a:gd name="T114" fmla="*/ 0 w 360"/>
                  <a:gd name="T115" fmla="*/ 163 h 362"/>
                  <a:gd name="T116" fmla="*/ 13 w 360"/>
                  <a:gd name="T117" fmla="*/ 111 h 362"/>
                  <a:gd name="T118" fmla="*/ 40 w 360"/>
                  <a:gd name="T119" fmla="*/ 67 h 362"/>
                  <a:gd name="T120" fmla="*/ 78 w 360"/>
                  <a:gd name="T121" fmla="*/ 31 h 362"/>
                  <a:gd name="T122" fmla="*/ 126 w 360"/>
                  <a:gd name="T123" fmla="*/ 8 h 362"/>
                  <a:gd name="T124" fmla="*/ 180 w 360"/>
                  <a:gd name="T12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0" h="362"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0"/>
                    </a:lnTo>
                    <a:lnTo>
                      <a:pt x="197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50" y="15"/>
                    </a:lnTo>
                    <a:lnTo>
                      <a:pt x="265" y="22"/>
                    </a:lnTo>
                    <a:lnTo>
                      <a:pt x="280" y="31"/>
                    </a:lnTo>
                    <a:lnTo>
                      <a:pt x="295" y="42"/>
                    </a:lnTo>
                    <a:lnTo>
                      <a:pt x="307" y="53"/>
                    </a:lnTo>
                    <a:lnTo>
                      <a:pt x="319" y="67"/>
                    </a:lnTo>
                    <a:lnTo>
                      <a:pt x="329" y="80"/>
                    </a:lnTo>
                    <a:lnTo>
                      <a:pt x="338" y="95"/>
                    </a:lnTo>
                    <a:lnTo>
                      <a:pt x="346" y="111"/>
                    </a:lnTo>
                    <a:lnTo>
                      <a:pt x="352" y="127"/>
                    </a:lnTo>
                    <a:lnTo>
                      <a:pt x="356" y="145"/>
                    </a:lnTo>
                    <a:lnTo>
                      <a:pt x="358" y="163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58" y="199"/>
                    </a:lnTo>
                    <a:lnTo>
                      <a:pt x="356" y="217"/>
                    </a:lnTo>
                    <a:lnTo>
                      <a:pt x="352" y="234"/>
                    </a:lnTo>
                    <a:lnTo>
                      <a:pt x="346" y="251"/>
                    </a:lnTo>
                    <a:lnTo>
                      <a:pt x="338" y="267"/>
                    </a:lnTo>
                    <a:lnTo>
                      <a:pt x="329" y="282"/>
                    </a:lnTo>
                    <a:lnTo>
                      <a:pt x="319" y="295"/>
                    </a:lnTo>
                    <a:lnTo>
                      <a:pt x="307" y="309"/>
                    </a:lnTo>
                    <a:lnTo>
                      <a:pt x="295" y="320"/>
                    </a:lnTo>
                    <a:lnTo>
                      <a:pt x="280" y="331"/>
                    </a:lnTo>
                    <a:lnTo>
                      <a:pt x="265" y="340"/>
                    </a:lnTo>
                    <a:lnTo>
                      <a:pt x="250" y="347"/>
                    </a:lnTo>
                    <a:lnTo>
                      <a:pt x="232" y="354"/>
                    </a:lnTo>
                    <a:lnTo>
                      <a:pt x="216" y="358"/>
                    </a:lnTo>
                    <a:lnTo>
                      <a:pt x="197" y="360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6" y="314"/>
                    </a:lnTo>
                    <a:lnTo>
                      <a:pt x="193" y="318"/>
                    </a:lnTo>
                    <a:lnTo>
                      <a:pt x="199" y="322"/>
                    </a:lnTo>
                    <a:lnTo>
                      <a:pt x="201" y="329"/>
                    </a:lnTo>
                    <a:lnTo>
                      <a:pt x="201" y="329"/>
                    </a:lnTo>
                    <a:lnTo>
                      <a:pt x="214" y="327"/>
                    </a:lnTo>
                    <a:lnTo>
                      <a:pt x="226" y="324"/>
                    </a:lnTo>
                    <a:lnTo>
                      <a:pt x="237" y="320"/>
                    </a:lnTo>
                    <a:lnTo>
                      <a:pt x="247" y="314"/>
                    </a:lnTo>
                    <a:lnTo>
                      <a:pt x="258" y="309"/>
                    </a:lnTo>
                    <a:lnTo>
                      <a:pt x="268" y="302"/>
                    </a:lnTo>
                    <a:lnTo>
                      <a:pt x="277" y="294"/>
                    </a:lnTo>
                    <a:lnTo>
                      <a:pt x="285" y="286"/>
                    </a:lnTo>
                    <a:lnTo>
                      <a:pt x="293" y="278"/>
                    </a:lnTo>
                    <a:lnTo>
                      <a:pt x="300" y="268"/>
                    </a:lnTo>
                    <a:lnTo>
                      <a:pt x="307" y="259"/>
                    </a:lnTo>
                    <a:lnTo>
                      <a:pt x="312" y="248"/>
                    </a:lnTo>
                    <a:lnTo>
                      <a:pt x="318" y="237"/>
                    </a:lnTo>
                    <a:lnTo>
                      <a:pt x="322" y="226"/>
                    </a:lnTo>
                    <a:lnTo>
                      <a:pt x="325" y="215"/>
                    </a:lnTo>
                    <a:lnTo>
                      <a:pt x="327" y="203"/>
                    </a:lnTo>
                    <a:lnTo>
                      <a:pt x="327" y="203"/>
                    </a:lnTo>
                    <a:lnTo>
                      <a:pt x="322" y="199"/>
                    </a:lnTo>
                    <a:lnTo>
                      <a:pt x="316" y="194"/>
                    </a:lnTo>
                    <a:lnTo>
                      <a:pt x="314" y="188"/>
                    </a:lnTo>
                    <a:lnTo>
                      <a:pt x="312" y="180"/>
                    </a:lnTo>
                    <a:lnTo>
                      <a:pt x="312" y="180"/>
                    </a:lnTo>
                    <a:lnTo>
                      <a:pt x="314" y="174"/>
                    </a:lnTo>
                    <a:lnTo>
                      <a:pt x="316" y="167"/>
                    </a:lnTo>
                    <a:lnTo>
                      <a:pt x="322" y="163"/>
                    </a:lnTo>
                    <a:lnTo>
                      <a:pt x="327" y="159"/>
                    </a:lnTo>
                    <a:lnTo>
                      <a:pt x="327" y="159"/>
                    </a:lnTo>
                    <a:lnTo>
                      <a:pt x="325" y="146"/>
                    </a:lnTo>
                    <a:lnTo>
                      <a:pt x="322" y="136"/>
                    </a:lnTo>
                    <a:lnTo>
                      <a:pt x="318" y="123"/>
                    </a:lnTo>
                    <a:lnTo>
                      <a:pt x="312" y="113"/>
                    </a:lnTo>
                    <a:lnTo>
                      <a:pt x="307" y="103"/>
                    </a:lnTo>
                    <a:lnTo>
                      <a:pt x="300" y="94"/>
                    </a:lnTo>
                    <a:lnTo>
                      <a:pt x="293" y="84"/>
                    </a:lnTo>
                    <a:lnTo>
                      <a:pt x="285" y="75"/>
                    </a:lnTo>
                    <a:lnTo>
                      <a:pt x="277" y="67"/>
                    </a:lnTo>
                    <a:lnTo>
                      <a:pt x="268" y="60"/>
                    </a:lnTo>
                    <a:lnTo>
                      <a:pt x="258" y="53"/>
                    </a:lnTo>
                    <a:lnTo>
                      <a:pt x="247" y="48"/>
                    </a:lnTo>
                    <a:lnTo>
                      <a:pt x="237" y="42"/>
                    </a:lnTo>
                    <a:lnTo>
                      <a:pt x="226" y="38"/>
                    </a:lnTo>
                    <a:lnTo>
                      <a:pt x="214" y="35"/>
                    </a:lnTo>
                    <a:lnTo>
                      <a:pt x="201" y="33"/>
                    </a:lnTo>
                    <a:lnTo>
                      <a:pt x="201" y="33"/>
                    </a:lnTo>
                    <a:lnTo>
                      <a:pt x="199" y="39"/>
                    </a:lnTo>
                    <a:lnTo>
                      <a:pt x="193" y="44"/>
                    </a:lnTo>
                    <a:lnTo>
                      <a:pt x="186" y="46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0"/>
                    </a:lnTo>
                    <a:close/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73" y="46"/>
                    </a:lnTo>
                    <a:lnTo>
                      <a:pt x="166" y="44"/>
                    </a:lnTo>
                    <a:lnTo>
                      <a:pt x="161" y="39"/>
                    </a:lnTo>
                    <a:lnTo>
                      <a:pt x="158" y="33"/>
                    </a:lnTo>
                    <a:lnTo>
                      <a:pt x="158" y="33"/>
                    </a:lnTo>
                    <a:lnTo>
                      <a:pt x="146" y="35"/>
                    </a:lnTo>
                    <a:lnTo>
                      <a:pt x="134" y="38"/>
                    </a:lnTo>
                    <a:lnTo>
                      <a:pt x="123" y="42"/>
                    </a:lnTo>
                    <a:lnTo>
                      <a:pt x="112" y="48"/>
                    </a:lnTo>
                    <a:lnTo>
                      <a:pt x="101" y="53"/>
                    </a:lnTo>
                    <a:lnTo>
                      <a:pt x="92" y="60"/>
                    </a:lnTo>
                    <a:lnTo>
                      <a:pt x="82" y="67"/>
                    </a:lnTo>
                    <a:lnTo>
                      <a:pt x="74" y="75"/>
                    </a:lnTo>
                    <a:lnTo>
                      <a:pt x="66" y="84"/>
                    </a:lnTo>
                    <a:lnTo>
                      <a:pt x="59" y="94"/>
                    </a:lnTo>
                    <a:lnTo>
                      <a:pt x="52" y="103"/>
                    </a:lnTo>
                    <a:lnTo>
                      <a:pt x="46" y="113"/>
                    </a:lnTo>
                    <a:lnTo>
                      <a:pt x="42" y="123"/>
                    </a:lnTo>
                    <a:lnTo>
                      <a:pt x="37" y="136"/>
                    </a:lnTo>
                    <a:lnTo>
                      <a:pt x="33" y="146"/>
                    </a:lnTo>
                    <a:lnTo>
                      <a:pt x="32" y="159"/>
                    </a:lnTo>
                    <a:lnTo>
                      <a:pt x="32" y="159"/>
                    </a:lnTo>
                    <a:lnTo>
                      <a:pt x="37" y="163"/>
                    </a:lnTo>
                    <a:lnTo>
                      <a:pt x="43" y="167"/>
                    </a:lnTo>
                    <a:lnTo>
                      <a:pt x="46" y="174"/>
                    </a:lnTo>
                    <a:lnTo>
                      <a:pt x="47" y="180"/>
                    </a:lnTo>
                    <a:lnTo>
                      <a:pt x="47" y="180"/>
                    </a:lnTo>
                    <a:lnTo>
                      <a:pt x="46" y="188"/>
                    </a:lnTo>
                    <a:lnTo>
                      <a:pt x="43" y="194"/>
                    </a:lnTo>
                    <a:lnTo>
                      <a:pt x="37" y="199"/>
                    </a:lnTo>
                    <a:lnTo>
                      <a:pt x="32" y="203"/>
                    </a:lnTo>
                    <a:lnTo>
                      <a:pt x="32" y="203"/>
                    </a:lnTo>
                    <a:lnTo>
                      <a:pt x="33" y="215"/>
                    </a:lnTo>
                    <a:lnTo>
                      <a:pt x="37" y="226"/>
                    </a:lnTo>
                    <a:lnTo>
                      <a:pt x="42" y="237"/>
                    </a:lnTo>
                    <a:lnTo>
                      <a:pt x="46" y="248"/>
                    </a:lnTo>
                    <a:lnTo>
                      <a:pt x="52" y="259"/>
                    </a:lnTo>
                    <a:lnTo>
                      <a:pt x="59" y="268"/>
                    </a:lnTo>
                    <a:lnTo>
                      <a:pt x="66" y="278"/>
                    </a:lnTo>
                    <a:lnTo>
                      <a:pt x="74" y="286"/>
                    </a:lnTo>
                    <a:lnTo>
                      <a:pt x="82" y="294"/>
                    </a:lnTo>
                    <a:lnTo>
                      <a:pt x="92" y="302"/>
                    </a:lnTo>
                    <a:lnTo>
                      <a:pt x="101" y="309"/>
                    </a:lnTo>
                    <a:lnTo>
                      <a:pt x="112" y="314"/>
                    </a:lnTo>
                    <a:lnTo>
                      <a:pt x="123" y="320"/>
                    </a:lnTo>
                    <a:lnTo>
                      <a:pt x="134" y="324"/>
                    </a:lnTo>
                    <a:lnTo>
                      <a:pt x="146" y="327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61" y="322"/>
                    </a:lnTo>
                    <a:lnTo>
                      <a:pt x="166" y="318"/>
                    </a:lnTo>
                    <a:lnTo>
                      <a:pt x="173" y="314"/>
                    </a:lnTo>
                    <a:lnTo>
                      <a:pt x="180" y="314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61" y="360"/>
                    </a:lnTo>
                    <a:lnTo>
                      <a:pt x="143" y="358"/>
                    </a:lnTo>
                    <a:lnTo>
                      <a:pt x="126" y="354"/>
                    </a:lnTo>
                    <a:lnTo>
                      <a:pt x="109" y="347"/>
                    </a:lnTo>
                    <a:lnTo>
                      <a:pt x="93" y="340"/>
                    </a:lnTo>
                    <a:lnTo>
                      <a:pt x="78" y="331"/>
                    </a:lnTo>
                    <a:lnTo>
                      <a:pt x="65" y="320"/>
                    </a:lnTo>
                    <a:lnTo>
                      <a:pt x="52" y="309"/>
                    </a:lnTo>
                    <a:lnTo>
                      <a:pt x="40" y="295"/>
                    </a:lnTo>
                    <a:lnTo>
                      <a:pt x="29" y="282"/>
                    </a:lnTo>
                    <a:lnTo>
                      <a:pt x="21" y="267"/>
                    </a:lnTo>
                    <a:lnTo>
                      <a:pt x="13" y="251"/>
                    </a:lnTo>
                    <a:lnTo>
                      <a:pt x="8" y="234"/>
                    </a:lnTo>
                    <a:lnTo>
                      <a:pt x="2" y="217"/>
                    </a:lnTo>
                    <a:lnTo>
                      <a:pt x="0" y="199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163"/>
                    </a:lnTo>
                    <a:lnTo>
                      <a:pt x="2" y="145"/>
                    </a:lnTo>
                    <a:lnTo>
                      <a:pt x="8" y="127"/>
                    </a:lnTo>
                    <a:lnTo>
                      <a:pt x="13" y="111"/>
                    </a:lnTo>
                    <a:lnTo>
                      <a:pt x="21" y="95"/>
                    </a:lnTo>
                    <a:lnTo>
                      <a:pt x="29" y="80"/>
                    </a:lnTo>
                    <a:lnTo>
                      <a:pt x="40" y="67"/>
                    </a:lnTo>
                    <a:lnTo>
                      <a:pt x="52" y="53"/>
                    </a:lnTo>
                    <a:lnTo>
                      <a:pt x="65" y="42"/>
                    </a:lnTo>
                    <a:lnTo>
                      <a:pt x="78" y="31"/>
                    </a:lnTo>
                    <a:lnTo>
                      <a:pt x="93" y="22"/>
                    </a:lnTo>
                    <a:lnTo>
                      <a:pt x="109" y="15"/>
                    </a:lnTo>
                    <a:lnTo>
                      <a:pt x="126" y="8"/>
                    </a:lnTo>
                    <a:lnTo>
                      <a:pt x="143" y="4"/>
                    </a:lnTo>
                    <a:lnTo>
                      <a:pt x="161" y="2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$ḷïdè"/>
              <p:cNvSpPr/>
              <p:nvPr/>
            </p:nvSpPr>
            <p:spPr bwMode="auto">
              <a:xfrm>
                <a:off x="2336801" y="3235325"/>
                <a:ext cx="285750" cy="150813"/>
              </a:xfrm>
              <a:custGeom>
                <a:avLst/>
                <a:gdLst>
                  <a:gd name="T0" fmla="*/ 13 w 180"/>
                  <a:gd name="T1" fmla="*/ 0 h 95"/>
                  <a:gd name="T2" fmla="*/ 54 w 180"/>
                  <a:gd name="T3" fmla="*/ 42 h 95"/>
                  <a:gd name="T4" fmla="*/ 54 w 180"/>
                  <a:gd name="T5" fmla="*/ 42 h 95"/>
                  <a:gd name="T6" fmla="*/ 60 w 180"/>
                  <a:gd name="T7" fmla="*/ 39 h 95"/>
                  <a:gd name="T8" fmla="*/ 67 w 180"/>
                  <a:gd name="T9" fmla="*/ 39 h 95"/>
                  <a:gd name="T10" fmla="*/ 67 w 180"/>
                  <a:gd name="T11" fmla="*/ 39 h 95"/>
                  <a:gd name="T12" fmla="*/ 75 w 180"/>
                  <a:gd name="T13" fmla="*/ 41 h 95"/>
                  <a:gd name="T14" fmla="*/ 83 w 180"/>
                  <a:gd name="T15" fmla="*/ 45 h 95"/>
                  <a:gd name="T16" fmla="*/ 88 w 180"/>
                  <a:gd name="T17" fmla="*/ 50 h 95"/>
                  <a:gd name="T18" fmla="*/ 92 w 180"/>
                  <a:gd name="T19" fmla="*/ 58 h 95"/>
                  <a:gd name="T20" fmla="*/ 180 w 180"/>
                  <a:gd name="T21" fmla="*/ 58 h 95"/>
                  <a:gd name="T22" fmla="*/ 180 w 180"/>
                  <a:gd name="T23" fmla="*/ 76 h 95"/>
                  <a:gd name="T24" fmla="*/ 92 w 180"/>
                  <a:gd name="T25" fmla="*/ 76 h 95"/>
                  <a:gd name="T26" fmla="*/ 92 w 180"/>
                  <a:gd name="T27" fmla="*/ 76 h 95"/>
                  <a:gd name="T28" fmla="*/ 88 w 180"/>
                  <a:gd name="T29" fmla="*/ 84 h 95"/>
                  <a:gd name="T30" fmla="*/ 83 w 180"/>
                  <a:gd name="T31" fmla="*/ 89 h 95"/>
                  <a:gd name="T32" fmla="*/ 75 w 180"/>
                  <a:gd name="T33" fmla="*/ 93 h 95"/>
                  <a:gd name="T34" fmla="*/ 67 w 180"/>
                  <a:gd name="T35" fmla="*/ 95 h 95"/>
                  <a:gd name="T36" fmla="*/ 67 w 180"/>
                  <a:gd name="T37" fmla="*/ 95 h 95"/>
                  <a:gd name="T38" fmla="*/ 61 w 180"/>
                  <a:gd name="T39" fmla="*/ 95 h 95"/>
                  <a:gd name="T40" fmla="*/ 56 w 180"/>
                  <a:gd name="T41" fmla="*/ 92 h 95"/>
                  <a:gd name="T42" fmla="*/ 50 w 180"/>
                  <a:gd name="T43" fmla="*/ 91 h 95"/>
                  <a:gd name="T44" fmla="*/ 46 w 180"/>
                  <a:gd name="T45" fmla="*/ 87 h 95"/>
                  <a:gd name="T46" fmla="*/ 44 w 180"/>
                  <a:gd name="T47" fmla="*/ 83 h 95"/>
                  <a:gd name="T48" fmla="*/ 41 w 180"/>
                  <a:gd name="T49" fmla="*/ 77 h 95"/>
                  <a:gd name="T50" fmla="*/ 40 w 180"/>
                  <a:gd name="T51" fmla="*/ 73 h 95"/>
                  <a:gd name="T52" fmla="*/ 38 w 180"/>
                  <a:gd name="T53" fmla="*/ 66 h 95"/>
                  <a:gd name="T54" fmla="*/ 38 w 180"/>
                  <a:gd name="T55" fmla="*/ 66 h 95"/>
                  <a:gd name="T56" fmla="*/ 40 w 180"/>
                  <a:gd name="T57" fmla="*/ 61 h 95"/>
                  <a:gd name="T58" fmla="*/ 41 w 180"/>
                  <a:gd name="T59" fmla="*/ 54 h 95"/>
                  <a:gd name="T60" fmla="*/ 0 w 180"/>
                  <a:gd name="T61" fmla="*/ 13 h 95"/>
                  <a:gd name="T62" fmla="*/ 13 w 180"/>
                  <a:gd name="T6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0" h="95">
                    <a:moveTo>
                      <a:pt x="13" y="0"/>
                    </a:moveTo>
                    <a:lnTo>
                      <a:pt x="54" y="42"/>
                    </a:lnTo>
                    <a:lnTo>
                      <a:pt x="54" y="42"/>
                    </a:lnTo>
                    <a:lnTo>
                      <a:pt x="60" y="39"/>
                    </a:lnTo>
                    <a:lnTo>
                      <a:pt x="67" y="39"/>
                    </a:lnTo>
                    <a:lnTo>
                      <a:pt x="67" y="39"/>
                    </a:lnTo>
                    <a:lnTo>
                      <a:pt x="75" y="41"/>
                    </a:lnTo>
                    <a:lnTo>
                      <a:pt x="83" y="45"/>
                    </a:lnTo>
                    <a:lnTo>
                      <a:pt x="88" y="50"/>
                    </a:lnTo>
                    <a:lnTo>
                      <a:pt x="92" y="58"/>
                    </a:lnTo>
                    <a:lnTo>
                      <a:pt x="180" y="58"/>
                    </a:lnTo>
                    <a:lnTo>
                      <a:pt x="180" y="76"/>
                    </a:lnTo>
                    <a:lnTo>
                      <a:pt x="92" y="76"/>
                    </a:lnTo>
                    <a:lnTo>
                      <a:pt x="92" y="76"/>
                    </a:lnTo>
                    <a:lnTo>
                      <a:pt x="88" y="84"/>
                    </a:lnTo>
                    <a:lnTo>
                      <a:pt x="83" y="89"/>
                    </a:lnTo>
                    <a:lnTo>
                      <a:pt x="75" y="93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1" y="95"/>
                    </a:lnTo>
                    <a:lnTo>
                      <a:pt x="56" y="92"/>
                    </a:lnTo>
                    <a:lnTo>
                      <a:pt x="50" y="91"/>
                    </a:lnTo>
                    <a:lnTo>
                      <a:pt x="46" y="87"/>
                    </a:lnTo>
                    <a:lnTo>
                      <a:pt x="44" y="83"/>
                    </a:lnTo>
                    <a:lnTo>
                      <a:pt x="41" y="77"/>
                    </a:lnTo>
                    <a:lnTo>
                      <a:pt x="40" y="73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40" y="61"/>
                    </a:lnTo>
                    <a:lnTo>
                      <a:pt x="41" y="54"/>
                    </a:lnTo>
                    <a:lnTo>
                      <a:pt x="0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ïṣ1ïďê"/>
            <p:cNvGrpSpPr/>
            <p:nvPr/>
          </p:nvGrpSpPr>
          <p:grpSpPr>
            <a:xfrm>
              <a:off x="5400307" y="3647850"/>
              <a:ext cx="404505" cy="381556"/>
              <a:chOff x="2051051" y="3792538"/>
              <a:chExt cx="447675" cy="42227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77" name="işľiďê"/>
              <p:cNvSpPr/>
              <p:nvPr/>
            </p:nvSpPr>
            <p:spPr bwMode="auto">
              <a:xfrm>
                <a:off x="2051051" y="3879850"/>
                <a:ext cx="447675" cy="334963"/>
              </a:xfrm>
              <a:custGeom>
                <a:avLst/>
                <a:gdLst>
                  <a:gd name="T0" fmla="*/ 86 w 282"/>
                  <a:gd name="T1" fmla="*/ 0 h 211"/>
                  <a:gd name="T2" fmla="*/ 115 w 282"/>
                  <a:gd name="T3" fmla="*/ 6 h 211"/>
                  <a:gd name="T4" fmla="*/ 141 w 282"/>
                  <a:gd name="T5" fmla="*/ 20 h 211"/>
                  <a:gd name="T6" fmla="*/ 153 w 282"/>
                  <a:gd name="T7" fmla="*/ 11 h 211"/>
                  <a:gd name="T8" fmla="*/ 182 w 282"/>
                  <a:gd name="T9" fmla="*/ 1 h 211"/>
                  <a:gd name="T10" fmla="*/ 198 w 282"/>
                  <a:gd name="T11" fmla="*/ 0 h 211"/>
                  <a:gd name="T12" fmla="*/ 214 w 282"/>
                  <a:gd name="T13" fmla="*/ 1 h 211"/>
                  <a:gd name="T14" fmla="*/ 245 w 282"/>
                  <a:gd name="T15" fmla="*/ 14 h 211"/>
                  <a:gd name="T16" fmla="*/ 268 w 282"/>
                  <a:gd name="T17" fmla="*/ 35 h 211"/>
                  <a:gd name="T18" fmla="*/ 278 w 282"/>
                  <a:gd name="T19" fmla="*/ 57 h 211"/>
                  <a:gd name="T20" fmla="*/ 282 w 282"/>
                  <a:gd name="T21" fmla="*/ 73 h 211"/>
                  <a:gd name="T22" fmla="*/ 282 w 282"/>
                  <a:gd name="T23" fmla="*/ 81 h 211"/>
                  <a:gd name="T24" fmla="*/ 281 w 282"/>
                  <a:gd name="T25" fmla="*/ 102 h 211"/>
                  <a:gd name="T26" fmla="*/ 274 w 282"/>
                  <a:gd name="T27" fmla="*/ 123 h 211"/>
                  <a:gd name="T28" fmla="*/ 263 w 282"/>
                  <a:gd name="T29" fmla="*/ 145 h 211"/>
                  <a:gd name="T30" fmla="*/ 248 w 282"/>
                  <a:gd name="T31" fmla="*/ 165 h 211"/>
                  <a:gd name="T32" fmla="*/ 228 w 282"/>
                  <a:gd name="T33" fmla="*/ 184 h 211"/>
                  <a:gd name="T34" fmla="*/ 203 w 282"/>
                  <a:gd name="T35" fmla="*/ 199 h 211"/>
                  <a:gd name="T36" fmla="*/ 172 w 282"/>
                  <a:gd name="T37" fmla="*/ 209 h 211"/>
                  <a:gd name="T38" fmla="*/ 137 w 282"/>
                  <a:gd name="T39" fmla="*/ 211 h 211"/>
                  <a:gd name="T40" fmla="*/ 118 w 282"/>
                  <a:gd name="T41" fmla="*/ 211 h 211"/>
                  <a:gd name="T42" fmla="*/ 86 w 282"/>
                  <a:gd name="T43" fmla="*/ 203 h 211"/>
                  <a:gd name="T44" fmla="*/ 58 w 282"/>
                  <a:gd name="T45" fmla="*/ 191 h 211"/>
                  <a:gd name="T46" fmla="*/ 38 w 282"/>
                  <a:gd name="T47" fmla="*/ 173 h 211"/>
                  <a:gd name="T48" fmla="*/ 22 w 282"/>
                  <a:gd name="T49" fmla="*/ 153 h 211"/>
                  <a:gd name="T50" fmla="*/ 11 w 282"/>
                  <a:gd name="T51" fmla="*/ 133 h 211"/>
                  <a:gd name="T52" fmla="*/ 4 w 282"/>
                  <a:gd name="T53" fmla="*/ 111 h 211"/>
                  <a:gd name="T54" fmla="*/ 0 w 282"/>
                  <a:gd name="T55" fmla="*/ 81 h 211"/>
                  <a:gd name="T56" fmla="*/ 0 w 282"/>
                  <a:gd name="T57" fmla="*/ 73 h 211"/>
                  <a:gd name="T58" fmla="*/ 4 w 282"/>
                  <a:gd name="T59" fmla="*/ 57 h 211"/>
                  <a:gd name="T60" fmla="*/ 15 w 282"/>
                  <a:gd name="T61" fmla="*/ 35 h 211"/>
                  <a:gd name="T62" fmla="*/ 38 w 282"/>
                  <a:gd name="T63" fmla="*/ 14 h 211"/>
                  <a:gd name="T64" fmla="*/ 68 w 282"/>
                  <a:gd name="T65" fmla="*/ 1 h 211"/>
                  <a:gd name="T66" fmla="*/ 86 w 282"/>
                  <a:gd name="T6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2" h="211">
                    <a:moveTo>
                      <a:pt x="86" y="0"/>
                    </a:moveTo>
                    <a:lnTo>
                      <a:pt x="86" y="0"/>
                    </a:lnTo>
                    <a:lnTo>
                      <a:pt x="100" y="1"/>
                    </a:lnTo>
                    <a:lnTo>
                      <a:pt x="115" y="6"/>
                    </a:lnTo>
                    <a:lnTo>
                      <a:pt x="129" y="11"/>
                    </a:lnTo>
                    <a:lnTo>
                      <a:pt x="141" y="20"/>
                    </a:lnTo>
                    <a:lnTo>
                      <a:pt x="141" y="20"/>
                    </a:lnTo>
                    <a:lnTo>
                      <a:pt x="153" y="11"/>
                    </a:lnTo>
                    <a:lnTo>
                      <a:pt x="167" y="6"/>
                    </a:lnTo>
                    <a:lnTo>
                      <a:pt x="182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06" y="0"/>
                    </a:lnTo>
                    <a:lnTo>
                      <a:pt x="214" y="1"/>
                    </a:lnTo>
                    <a:lnTo>
                      <a:pt x="230" y="6"/>
                    </a:lnTo>
                    <a:lnTo>
                      <a:pt x="245" y="14"/>
                    </a:lnTo>
                    <a:lnTo>
                      <a:pt x="258" y="23"/>
                    </a:lnTo>
                    <a:lnTo>
                      <a:pt x="268" y="35"/>
                    </a:lnTo>
                    <a:lnTo>
                      <a:pt x="275" y="49"/>
                    </a:lnTo>
                    <a:lnTo>
                      <a:pt x="278" y="57"/>
                    </a:lnTo>
                    <a:lnTo>
                      <a:pt x="281" y="65"/>
                    </a:lnTo>
                    <a:lnTo>
                      <a:pt x="282" y="73"/>
                    </a:lnTo>
                    <a:lnTo>
                      <a:pt x="282" y="81"/>
                    </a:lnTo>
                    <a:lnTo>
                      <a:pt x="282" y="81"/>
                    </a:lnTo>
                    <a:lnTo>
                      <a:pt x="282" y="91"/>
                    </a:lnTo>
                    <a:lnTo>
                      <a:pt x="281" y="102"/>
                    </a:lnTo>
                    <a:lnTo>
                      <a:pt x="278" y="112"/>
                    </a:lnTo>
                    <a:lnTo>
                      <a:pt x="274" y="123"/>
                    </a:lnTo>
                    <a:lnTo>
                      <a:pt x="270" y="134"/>
                    </a:lnTo>
                    <a:lnTo>
                      <a:pt x="263" y="145"/>
                    </a:lnTo>
                    <a:lnTo>
                      <a:pt x="256" y="156"/>
                    </a:lnTo>
                    <a:lnTo>
                      <a:pt x="248" y="165"/>
                    </a:lnTo>
                    <a:lnTo>
                      <a:pt x="239" y="175"/>
                    </a:lnTo>
                    <a:lnTo>
                      <a:pt x="228" y="184"/>
                    </a:lnTo>
                    <a:lnTo>
                      <a:pt x="216" y="192"/>
                    </a:lnTo>
                    <a:lnTo>
                      <a:pt x="203" y="199"/>
                    </a:lnTo>
                    <a:lnTo>
                      <a:pt x="188" y="205"/>
                    </a:lnTo>
                    <a:lnTo>
                      <a:pt x="172" y="209"/>
                    </a:lnTo>
                    <a:lnTo>
                      <a:pt x="156" y="211"/>
                    </a:lnTo>
                    <a:lnTo>
                      <a:pt x="137" y="211"/>
                    </a:lnTo>
                    <a:lnTo>
                      <a:pt x="137" y="211"/>
                    </a:lnTo>
                    <a:lnTo>
                      <a:pt x="118" y="211"/>
                    </a:lnTo>
                    <a:lnTo>
                      <a:pt x="100" y="209"/>
                    </a:lnTo>
                    <a:lnTo>
                      <a:pt x="86" y="203"/>
                    </a:lnTo>
                    <a:lnTo>
                      <a:pt x="71" y="198"/>
                    </a:lnTo>
                    <a:lnTo>
                      <a:pt x="58" y="191"/>
                    </a:lnTo>
                    <a:lnTo>
                      <a:pt x="48" y="183"/>
                    </a:lnTo>
                    <a:lnTo>
                      <a:pt x="38" y="173"/>
                    </a:lnTo>
                    <a:lnTo>
                      <a:pt x="29" y="164"/>
                    </a:lnTo>
                    <a:lnTo>
                      <a:pt x="22" y="153"/>
                    </a:lnTo>
                    <a:lnTo>
                      <a:pt x="15" y="144"/>
                    </a:lnTo>
                    <a:lnTo>
                      <a:pt x="11" y="133"/>
                    </a:lnTo>
                    <a:lnTo>
                      <a:pt x="7" y="121"/>
                    </a:lnTo>
                    <a:lnTo>
                      <a:pt x="4" y="111"/>
                    </a:lnTo>
                    <a:lnTo>
                      <a:pt x="2" y="100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2" y="65"/>
                    </a:lnTo>
                    <a:lnTo>
                      <a:pt x="4" y="57"/>
                    </a:lnTo>
                    <a:lnTo>
                      <a:pt x="7" y="49"/>
                    </a:lnTo>
                    <a:lnTo>
                      <a:pt x="15" y="35"/>
                    </a:lnTo>
                    <a:lnTo>
                      <a:pt x="25" y="23"/>
                    </a:lnTo>
                    <a:lnTo>
                      <a:pt x="38" y="14"/>
                    </a:lnTo>
                    <a:lnTo>
                      <a:pt x="52" y="6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s1ïḍè"/>
              <p:cNvSpPr/>
              <p:nvPr/>
            </p:nvSpPr>
            <p:spPr bwMode="auto">
              <a:xfrm>
                <a:off x="2178051" y="3792538"/>
                <a:ext cx="107950" cy="153988"/>
              </a:xfrm>
              <a:custGeom>
                <a:avLst/>
                <a:gdLst>
                  <a:gd name="T0" fmla="*/ 60 w 68"/>
                  <a:gd name="T1" fmla="*/ 97 h 97"/>
                  <a:gd name="T2" fmla="*/ 60 w 68"/>
                  <a:gd name="T3" fmla="*/ 97 h 97"/>
                  <a:gd name="T4" fmla="*/ 65 w 68"/>
                  <a:gd name="T5" fmla="*/ 85 h 97"/>
                  <a:gd name="T6" fmla="*/ 68 w 68"/>
                  <a:gd name="T7" fmla="*/ 71 h 97"/>
                  <a:gd name="T8" fmla="*/ 68 w 68"/>
                  <a:gd name="T9" fmla="*/ 58 h 97"/>
                  <a:gd name="T10" fmla="*/ 66 w 68"/>
                  <a:gd name="T11" fmla="*/ 46 h 97"/>
                  <a:gd name="T12" fmla="*/ 62 w 68"/>
                  <a:gd name="T13" fmla="*/ 33 h 97"/>
                  <a:gd name="T14" fmla="*/ 56 w 68"/>
                  <a:gd name="T15" fmla="*/ 21 h 97"/>
                  <a:gd name="T16" fmla="*/ 49 w 68"/>
                  <a:gd name="T17" fmla="*/ 10 h 97"/>
                  <a:gd name="T18" fmla="*/ 39 w 68"/>
                  <a:gd name="T19" fmla="*/ 0 h 97"/>
                  <a:gd name="T20" fmla="*/ 0 w 68"/>
                  <a:gd name="T21" fmla="*/ 6 h 97"/>
                  <a:gd name="T22" fmla="*/ 0 w 68"/>
                  <a:gd name="T23" fmla="*/ 6 h 97"/>
                  <a:gd name="T24" fmla="*/ 14 w 68"/>
                  <a:gd name="T25" fmla="*/ 15 h 97"/>
                  <a:gd name="T26" fmla="*/ 24 w 68"/>
                  <a:gd name="T27" fmla="*/ 23 h 97"/>
                  <a:gd name="T28" fmla="*/ 35 w 68"/>
                  <a:gd name="T29" fmla="*/ 32 h 97"/>
                  <a:gd name="T30" fmla="*/ 43 w 68"/>
                  <a:gd name="T31" fmla="*/ 42 h 97"/>
                  <a:gd name="T32" fmla="*/ 50 w 68"/>
                  <a:gd name="T33" fmla="*/ 54 h 97"/>
                  <a:gd name="T34" fmla="*/ 56 w 68"/>
                  <a:gd name="T35" fmla="*/ 66 h 97"/>
                  <a:gd name="T36" fmla="*/ 58 w 68"/>
                  <a:gd name="T37" fmla="*/ 81 h 97"/>
                  <a:gd name="T38" fmla="*/ 60 w 68"/>
                  <a:gd name="T39" fmla="*/ 97 h 97"/>
                  <a:gd name="T40" fmla="*/ 60 w 68"/>
                  <a:gd name="T4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97">
                    <a:moveTo>
                      <a:pt x="60" y="97"/>
                    </a:moveTo>
                    <a:lnTo>
                      <a:pt x="60" y="97"/>
                    </a:lnTo>
                    <a:lnTo>
                      <a:pt x="65" y="85"/>
                    </a:lnTo>
                    <a:lnTo>
                      <a:pt x="68" y="71"/>
                    </a:lnTo>
                    <a:lnTo>
                      <a:pt x="68" y="58"/>
                    </a:lnTo>
                    <a:lnTo>
                      <a:pt x="66" y="46"/>
                    </a:lnTo>
                    <a:lnTo>
                      <a:pt x="62" y="33"/>
                    </a:lnTo>
                    <a:lnTo>
                      <a:pt x="56" y="21"/>
                    </a:lnTo>
                    <a:lnTo>
                      <a:pt x="49" y="10"/>
                    </a:lnTo>
                    <a:lnTo>
                      <a:pt x="39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4" y="15"/>
                    </a:lnTo>
                    <a:lnTo>
                      <a:pt x="24" y="23"/>
                    </a:lnTo>
                    <a:lnTo>
                      <a:pt x="35" y="32"/>
                    </a:lnTo>
                    <a:lnTo>
                      <a:pt x="43" y="42"/>
                    </a:lnTo>
                    <a:lnTo>
                      <a:pt x="50" y="54"/>
                    </a:lnTo>
                    <a:lnTo>
                      <a:pt x="56" y="66"/>
                    </a:lnTo>
                    <a:lnTo>
                      <a:pt x="58" y="81"/>
                    </a:lnTo>
                    <a:lnTo>
                      <a:pt x="60" y="97"/>
                    </a:lnTo>
                    <a:lnTo>
                      <a:pt x="60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îṣḻíḋe"/>
            <p:cNvGrpSpPr/>
            <p:nvPr/>
          </p:nvGrpSpPr>
          <p:grpSpPr>
            <a:xfrm>
              <a:off x="6430219" y="1332693"/>
              <a:ext cx="611061" cy="502046"/>
              <a:chOff x="3190876" y="1230313"/>
              <a:chExt cx="676275" cy="55562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74" name="iśľiḓè"/>
              <p:cNvSpPr/>
              <p:nvPr/>
            </p:nvSpPr>
            <p:spPr bwMode="auto">
              <a:xfrm>
                <a:off x="3209926" y="1257300"/>
                <a:ext cx="657225" cy="528638"/>
              </a:xfrm>
              <a:custGeom>
                <a:avLst/>
                <a:gdLst>
                  <a:gd name="T0" fmla="*/ 0 w 414"/>
                  <a:gd name="T1" fmla="*/ 117 h 333"/>
                  <a:gd name="T2" fmla="*/ 10 w 414"/>
                  <a:gd name="T3" fmla="*/ 102 h 333"/>
                  <a:gd name="T4" fmla="*/ 316 w 414"/>
                  <a:gd name="T5" fmla="*/ 306 h 333"/>
                  <a:gd name="T6" fmla="*/ 316 w 414"/>
                  <a:gd name="T7" fmla="*/ 306 h 333"/>
                  <a:gd name="T8" fmla="*/ 325 w 414"/>
                  <a:gd name="T9" fmla="*/ 310 h 333"/>
                  <a:gd name="T10" fmla="*/ 335 w 414"/>
                  <a:gd name="T11" fmla="*/ 313 h 333"/>
                  <a:gd name="T12" fmla="*/ 343 w 414"/>
                  <a:gd name="T13" fmla="*/ 313 h 333"/>
                  <a:gd name="T14" fmla="*/ 352 w 414"/>
                  <a:gd name="T15" fmla="*/ 312 h 333"/>
                  <a:gd name="T16" fmla="*/ 362 w 414"/>
                  <a:gd name="T17" fmla="*/ 309 h 333"/>
                  <a:gd name="T18" fmla="*/ 371 w 414"/>
                  <a:gd name="T19" fmla="*/ 304 h 333"/>
                  <a:gd name="T20" fmla="*/ 378 w 414"/>
                  <a:gd name="T21" fmla="*/ 297 h 333"/>
                  <a:gd name="T22" fmla="*/ 385 w 414"/>
                  <a:gd name="T23" fmla="*/ 289 h 333"/>
                  <a:gd name="T24" fmla="*/ 385 w 414"/>
                  <a:gd name="T25" fmla="*/ 289 h 333"/>
                  <a:gd name="T26" fmla="*/ 390 w 414"/>
                  <a:gd name="T27" fmla="*/ 279 h 333"/>
                  <a:gd name="T28" fmla="*/ 393 w 414"/>
                  <a:gd name="T29" fmla="*/ 270 h 333"/>
                  <a:gd name="T30" fmla="*/ 394 w 414"/>
                  <a:gd name="T31" fmla="*/ 260 h 333"/>
                  <a:gd name="T32" fmla="*/ 394 w 414"/>
                  <a:gd name="T33" fmla="*/ 251 h 333"/>
                  <a:gd name="T34" fmla="*/ 391 w 414"/>
                  <a:gd name="T35" fmla="*/ 241 h 333"/>
                  <a:gd name="T36" fmla="*/ 387 w 414"/>
                  <a:gd name="T37" fmla="*/ 232 h 333"/>
                  <a:gd name="T38" fmla="*/ 382 w 414"/>
                  <a:gd name="T39" fmla="*/ 225 h 333"/>
                  <a:gd name="T40" fmla="*/ 375 w 414"/>
                  <a:gd name="T41" fmla="*/ 218 h 333"/>
                  <a:gd name="T42" fmla="*/ 69 w 414"/>
                  <a:gd name="T43" fmla="*/ 14 h 333"/>
                  <a:gd name="T44" fmla="*/ 79 w 414"/>
                  <a:gd name="T45" fmla="*/ 0 h 333"/>
                  <a:gd name="T46" fmla="*/ 389 w 414"/>
                  <a:gd name="T47" fmla="*/ 207 h 333"/>
                  <a:gd name="T48" fmla="*/ 389 w 414"/>
                  <a:gd name="T49" fmla="*/ 207 h 333"/>
                  <a:gd name="T50" fmla="*/ 398 w 414"/>
                  <a:gd name="T51" fmla="*/ 216 h 333"/>
                  <a:gd name="T52" fmla="*/ 405 w 414"/>
                  <a:gd name="T53" fmla="*/ 225 h 333"/>
                  <a:gd name="T54" fmla="*/ 410 w 414"/>
                  <a:gd name="T55" fmla="*/ 236 h 333"/>
                  <a:gd name="T56" fmla="*/ 414 w 414"/>
                  <a:gd name="T57" fmla="*/ 248 h 333"/>
                  <a:gd name="T58" fmla="*/ 414 w 414"/>
                  <a:gd name="T59" fmla="*/ 262 h 333"/>
                  <a:gd name="T60" fmla="*/ 413 w 414"/>
                  <a:gd name="T61" fmla="*/ 275 h 333"/>
                  <a:gd name="T62" fmla="*/ 409 w 414"/>
                  <a:gd name="T63" fmla="*/ 287 h 333"/>
                  <a:gd name="T64" fmla="*/ 402 w 414"/>
                  <a:gd name="T65" fmla="*/ 300 h 333"/>
                  <a:gd name="T66" fmla="*/ 402 w 414"/>
                  <a:gd name="T67" fmla="*/ 300 h 333"/>
                  <a:gd name="T68" fmla="*/ 393 w 414"/>
                  <a:gd name="T69" fmla="*/ 312 h 333"/>
                  <a:gd name="T70" fmla="*/ 382 w 414"/>
                  <a:gd name="T71" fmla="*/ 320 h 333"/>
                  <a:gd name="T72" fmla="*/ 371 w 414"/>
                  <a:gd name="T73" fmla="*/ 327 h 333"/>
                  <a:gd name="T74" fmla="*/ 359 w 414"/>
                  <a:gd name="T75" fmla="*/ 331 h 333"/>
                  <a:gd name="T76" fmla="*/ 347 w 414"/>
                  <a:gd name="T77" fmla="*/ 333 h 333"/>
                  <a:gd name="T78" fmla="*/ 335 w 414"/>
                  <a:gd name="T79" fmla="*/ 332 h 333"/>
                  <a:gd name="T80" fmla="*/ 322 w 414"/>
                  <a:gd name="T81" fmla="*/ 329 h 333"/>
                  <a:gd name="T82" fmla="*/ 310 w 414"/>
                  <a:gd name="T83" fmla="*/ 323 h 333"/>
                  <a:gd name="T84" fmla="*/ 0 w 414"/>
                  <a:gd name="T85" fmla="*/ 11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4" h="333">
                    <a:moveTo>
                      <a:pt x="0" y="117"/>
                    </a:moveTo>
                    <a:lnTo>
                      <a:pt x="10" y="102"/>
                    </a:lnTo>
                    <a:lnTo>
                      <a:pt x="316" y="306"/>
                    </a:lnTo>
                    <a:lnTo>
                      <a:pt x="316" y="306"/>
                    </a:lnTo>
                    <a:lnTo>
                      <a:pt x="325" y="310"/>
                    </a:lnTo>
                    <a:lnTo>
                      <a:pt x="335" y="313"/>
                    </a:lnTo>
                    <a:lnTo>
                      <a:pt x="343" y="313"/>
                    </a:lnTo>
                    <a:lnTo>
                      <a:pt x="352" y="312"/>
                    </a:lnTo>
                    <a:lnTo>
                      <a:pt x="362" y="309"/>
                    </a:lnTo>
                    <a:lnTo>
                      <a:pt x="371" y="304"/>
                    </a:lnTo>
                    <a:lnTo>
                      <a:pt x="378" y="297"/>
                    </a:lnTo>
                    <a:lnTo>
                      <a:pt x="385" y="289"/>
                    </a:lnTo>
                    <a:lnTo>
                      <a:pt x="385" y="289"/>
                    </a:lnTo>
                    <a:lnTo>
                      <a:pt x="390" y="279"/>
                    </a:lnTo>
                    <a:lnTo>
                      <a:pt x="393" y="270"/>
                    </a:lnTo>
                    <a:lnTo>
                      <a:pt x="394" y="260"/>
                    </a:lnTo>
                    <a:lnTo>
                      <a:pt x="394" y="251"/>
                    </a:lnTo>
                    <a:lnTo>
                      <a:pt x="391" y="241"/>
                    </a:lnTo>
                    <a:lnTo>
                      <a:pt x="387" y="232"/>
                    </a:lnTo>
                    <a:lnTo>
                      <a:pt x="382" y="225"/>
                    </a:lnTo>
                    <a:lnTo>
                      <a:pt x="375" y="218"/>
                    </a:lnTo>
                    <a:lnTo>
                      <a:pt x="69" y="14"/>
                    </a:lnTo>
                    <a:lnTo>
                      <a:pt x="79" y="0"/>
                    </a:lnTo>
                    <a:lnTo>
                      <a:pt x="389" y="207"/>
                    </a:lnTo>
                    <a:lnTo>
                      <a:pt x="389" y="207"/>
                    </a:lnTo>
                    <a:lnTo>
                      <a:pt x="398" y="216"/>
                    </a:lnTo>
                    <a:lnTo>
                      <a:pt x="405" y="225"/>
                    </a:lnTo>
                    <a:lnTo>
                      <a:pt x="410" y="236"/>
                    </a:lnTo>
                    <a:lnTo>
                      <a:pt x="414" y="248"/>
                    </a:lnTo>
                    <a:lnTo>
                      <a:pt x="414" y="262"/>
                    </a:lnTo>
                    <a:lnTo>
                      <a:pt x="413" y="275"/>
                    </a:lnTo>
                    <a:lnTo>
                      <a:pt x="409" y="287"/>
                    </a:lnTo>
                    <a:lnTo>
                      <a:pt x="402" y="300"/>
                    </a:lnTo>
                    <a:lnTo>
                      <a:pt x="402" y="300"/>
                    </a:lnTo>
                    <a:lnTo>
                      <a:pt x="393" y="312"/>
                    </a:lnTo>
                    <a:lnTo>
                      <a:pt x="382" y="320"/>
                    </a:lnTo>
                    <a:lnTo>
                      <a:pt x="371" y="327"/>
                    </a:lnTo>
                    <a:lnTo>
                      <a:pt x="359" y="331"/>
                    </a:lnTo>
                    <a:lnTo>
                      <a:pt x="347" y="333"/>
                    </a:lnTo>
                    <a:lnTo>
                      <a:pt x="335" y="332"/>
                    </a:lnTo>
                    <a:lnTo>
                      <a:pt x="322" y="329"/>
                    </a:lnTo>
                    <a:lnTo>
                      <a:pt x="310" y="323"/>
                    </a:lnTo>
                    <a:lnTo>
                      <a:pt x="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í$ļïḑè"/>
              <p:cNvSpPr/>
              <p:nvPr/>
            </p:nvSpPr>
            <p:spPr bwMode="auto">
              <a:xfrm>
                <a:off x="3190876" y="1230313"/>
                <a:ext cx="176213" cy="246063"/>
              </a:xfrm>
              <a:custGeom>
                <a:avLst/>
                <a:gdLst>
                  <a:gd name="T0" fmla="*/ 5 w 111"/>
                  <a:gd name="T1" fmla="*/ 154 h 155"/>
                  <a:gd name="T2" fmla="*/ 5 w 111"/>
                  <a:gd name="T3" fmla="*/ 154 h 155"/>
                  <a:gd name="T4" fmla="*/ 9 w 111"/>
                  <a:gd name="T5" fmla="*/ 155 h 155"/>
                  <a:gd name="T6" fmla="*/ 15 w 111"/>
                  <a:gd name="T7" fmla="*/ 155 h 155"/>
                  <a:gd name="T8" fmla="*/ 19 w 111"/>
                  <a:gd name="T9" fmla="*/ 154 h 155"/>
                  <a:gd name="T10" fmla="*/ 23 w 111"/>
                  <a:gd name="T11" fmla="*/ 150 h 155"/>
                  <a:gd name="T12" fmla="*/ 110 w 111"/>
                  <a:gd name="T13" fmla="*/ 20 h 155"/>
                  <a:gd name="T14" fmla="*/ 110 w 111"/>
                  <a:gd name="T15" fmla="*/ 20 h 155"/>
                  <a:gd name="T16" fmla="*/ 111 w 111"/>
                  <a:gd name="T17" fmla="*/ 15 h 155"/>
                  <a:gd name="T18" fmla="*/ 111 w 111"/>
                  <a:gd name="T19" fmla="*/ 11 h 155"/>
                  <a:gd name="T20" fmla="*/ 110 w 111"/>
                  <a:gd name="T21" fmla="*/ 5 h 155"/>
                  <a:gd name="T22" fmla="*/ 106 w 111"/>
                  <a:gd name="T23" fmla="*/ 2 h 155"/>
                  <a:gd name="T24" fmla="*/ 106 w 111"/>
                  <a:gd name="T25" fmla="*/ 2 h 155"/>
                  <a:gd name="T26" fmla="*/ 101 w 111"/>
                  <a:gd name="T27" fmla="*/ 0 h 155"/>
                  <a:gd name="T28" fmla="*/ 96 w 111"/>
                  <a:gd name="T29" fmla="*/ 0 h 155"/>
                  <a:gd name="T30" fmla="*/ 92 w 111"/>
                  <a:gd name="T31" fmla="*/ 2 h 155"/>
                  <a:gd name="T32" fmla="*/ 89 w 111"/>
                  <a:gd name="T33" fmla="*/ 5 h 155"/>
                  <a:gd name="T34" fmla="*/ 1 w 111"/>
                  <a:gd name="T35" fmla="*/ 136 h 155"/>
                  <a:gd name="T36" fmla="*/ 1 w 111"/>
                  <a:gd name="T37" fmla="*/ 136 h 155"/>
                  <a:gd name="T38" fmla="*/ 0 w 111"/>
                  <a:gd name="T39" fmla="*/ 140 h 155"/>
                  <a:gd name="T40" fmla="*/ 0 w 111"/>
                  <a:gd name="T41" fmla="*/ 146 h 155"/>
                  <a:gd name="T42" fmla="*/ 1 w 111"/>
                  <a:gd name="T43" fmla="*/ 150 h 155"/>
                  <a:gd name="T44" fmla="*/ 5 w 111"/>
                  <a:gd name="T45" fmla="*/ 154 h 155"/>
                  <a:gd name="T46" fmla="*/ 5 w 111"/>
                  <a:gd name="T47" fmla="*/ 1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1" h="155">
                    <a:moveTo>
                      <a:pt x="5" y="154"/>
                    </a:moveTo>
                    <a:lnTo>
                      <a:pt x="5" y="154"/>
                    </a:lnTo>
                    <a:lnTo>
                      <a:pt x="9" y="155"/>
                    </a:lnTo>
                    <a:lnTo>
                      <a:pt x="15" y="155"/>
                    </a:lnTo>
                    <a:lnTo>
                      <a:pt x="19" y="154"/>
                    </a:lnTo>
                    <a:lnTo>
                      <a:pt x="23" y="150"/>
                    </a:lnTo>
                    <a:lnTo>
                      <a:pt x="110" y="20"/>
                    </a:lnTo>
                    <a:lnTo>
                      <a:pt x="110" y="20"/>
                    </a:lnTo>
                    <a:lnTo>
                      <a:pt x="111" y="15"/>
                    </a:lnTo>
                    <a:lnTo>
                      <a:pt x="111" y="11"/>
                    </a:lnTo>
                    <a:lnTo>
                      <a:pt x="110" y="5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1" y="0"/>
                    </a:lnTo>
                    <a:lnTo>
                      <a:pt x="96" y="0"/>
                    </a:lnTo>
                    <a:lnTo>
                      <a:pt x="92" y="2"/>
                    </a:lnTo>
                    <a:lnTo>
                      <a:pt x="89" y="5"/>
                    </a:lnTo>
                    <a:lnTo>
                      <a:pt x="1" y="136"/>
                    </a:lnTo>
                    <a:lnTo>
                      <a:pt x="1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5" y="154"/>
                    </a:lnTo>
                    <a:lnTo>
                      <a:pt x="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ṣḻîḋé"/>
              <p:cNvSpPr/>
              <p:nvPr/>
            </p:nvSpPr>
            <p:spPr bwMode="auto">
              <a:xfrm>
                <a:off x="3287713" y="1400175"/>
                <a:ext cx="504825" cy="323850"/>
              </a:xfrm>
              <a:custGeom>
                <a:avLst/>
                <a:gdLst>
                  <a:gd name="T0" fmla="*/ 0 w 318"/>
                  <a:gd name="T1" fmla="*/ 19 h 204"/>
                  <a:gd name="T2" fmla="*/ 11 w 318"/>
                  <a:gd name="T3" fmla="*/ 0 h 204"/>
                  <a:gd name="T4" fmla="*/ 284 w 318"/>
                  <a:gd name="T5" fmla="*/ 182 h 204"/>
                  <a:gd name="T6" fmla="*/ 284 w 318"/>
                  <a:gd name="T7" fmla="*/ 182 h 204"/>
                  <a:gd name="T8" fmla="*/ 292 w 318"/>
                  <a:gd name="T9" fmla="*/ 186 h 204"/>
                  <a:gd name="T10" fmla="*/ 302 w 318"/>
                  <a:gd name="T11" fmla="*/ 188 h 204"/>
                  <a:gd name="T12" fmla="*/ 310 w 318"/>
                  <a:gd name="T13" fmla="*/ 188 h 204"/>
                  <a:gd name="T14" fmla="*/ 318 w 318"/>
                  <a:gd name="T15" fmla="*/ 185 h 204"/>
                  <a:gd name="T16" fmla="*/ 318 w 318"/>
                  <a:gd name="T17" fmla="*/ 185 h 204"/>
                  <a:gd name="T18" fmla="*/ 317 w 318"/>
                  <a:gd name="T19" fmla="*/ 186 h 204"/>
                  <a:gd name="T20" fmla="*/ 317 w 318"/>
                  <a:gd name="T21" fmla="*/ 186 h 204"/>
                  <a:gd name="T22" fmla="*/ 313 w 318"/>
                  <a:gd name="T23" fmla="*/ 192 h 204"/>
                  <a:gd name="T24" fmla="*/ 307 w 318"/>
                  <a:gd name="T25" fmla="*/ 197 h 204"/>
                  <a:gd name="T26" fmla="*/ 302 w 318"/>
                  <a:gd name="T27" fmla="*/ 200 h 204"/>
                  <a:gd name="T28" fmla="*/ 295 w 318"/>
                  <a:gd name="T29" fmla="*/ 203 h 204"/>
                  <a:gd name="T30" fmla="*/ 288 w 318"/>
                  <a:gd name="T31" fmla="*/ 204 h 204"/>
                  <a:gd name="T32" fmla="*/ 282 w 318"/>
                  <a:gd name="T33" fmla="*/ 203 h 204"/>
                  <a:gd name="T34" fmla="*/ 276 w 318"/>
                  <a:gd name="T35" fmla="*/ 201 h 204"/>
                  <a:gd name="T36" fmla="*/ 269 w 318"/>
                  <a:gd name="T37" fmla="*/ 199 h 204"/>
                  <a:gd name="T38" fmla="*/ 0 w 318"/>
                  <a:gd name="T39" fmla="*/ 1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204">
                    <a:moveTo>
                      <a:pt x="0" y="19"/>
                    </a:moveTo>
                    <a:lnTo>
                      <a:pt x="11" y="0"/>
                    </a:lnTo>
                    <a:lnTo>
                      <a:pt x="284" y="182"/>
                    </a:lnTo>
                    <a:lnTo>
                      <a:pt x="284" y="182"/>
                    </a:lnTo>
                    <a:lnTo>
                      <a:pt x="292" y="186"/>
                    </a:lnTo>
                    <a:lnTo>
                      <a:pt x="302" y="188"/>
                    </a:lnTo>
                    <a:lnTo>
                      <a:pt x="310" y="188"/>
                    </a:lnTo>
                    <a:lnTo>
                      <a:pt x="318" y="185"/>
                    </a:lnTo>
                    <a:lnTo>
                      <a:pt x="318" y="185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13" y="192"/>
                    </a:lnTo>
                    <a:lnTo>
                      <a:pt x="307" y="197"/>
                    </a:lnTo>
                    <a:lnTo>
                      <a:pt x="302" y="200"/>
                    </a:lnTo>
                    <a:lnTo>
                      <a:pt x="295" y="203"/>
                    </a:lnTo>
                    <a:lnTo>
                      <a:pt x="288" y="204"/>
                    </a:lnTo>
                    <a:lnTo>
                      <a:pt x="282" y="203"/>
                    </a:lnTo>
                    <a:lnTo>
                      <a:pt x="276" y="201"/>
                    </a:lnTo>
                    <a:lnTo>
                      <a:pt x="269" y="19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ïšḻíḋè"/>
            <p:cNvSpPr/>
            <p:nvPr/>
          </p:nvSpPr>
          <p:spPr bwMode="auto">
            <a:xfrm>
              <a:off x="4949902" y="3503581"/>
              <a:ext cx="344260" cy="596717"/>
            </a:xfrm>
            <a:custGeom>
              <a:avLst/>
              <a:gdLst>
                <a:gd name="T0" fmla="*/ 144 w 240"/>
                <a:gd name="T1" fmla="*/ 352 h 416"/>
                <a:gd name="T2" fmla="*/ 154 w 240"/>
                <a:gd name="T3" fmla="*/ 354 h 416"/>
                <a:gd name="T4" fmla="*/ 164 w 240"/>
                <a:gd name="T5" fmla="*/ 359 h 416"/>
                <a:gd name="T6" fmla="*/ 171 w 240"/>
                <a:gd name="T7" fmla="*/ 366 h 416"/>
                <a:gd name="T8" fmla="*/ 175 w 240"/>
                <a:gd name="T9" fmla="*/ 375 h 416"/>
                <a:gd name="T10" fmla="*/ 176 w 240"/>
                <a:gd name="T11" fmla="*/ 382 h 416"/>
                <a:gd name="T12" fmla="*/ 175 w 240"/>
                <a:gd name="T13" fmla="*/ 394 h 416"/>
                <a:gd name="T14" fmla="*/ 168 w 240"/>
                <a:gd name="T15" fmla="*/ 405 h 416"/>
                <a:gd name="T16" fmla="*/ 158 w 240"/>
                <a:gd name="T17" fmla="*/ 413 h 416"/>
                <a:gd name="T18" fmla="*/ 152 w 240"/>
                <a:gd name="T19" fmla="*/ 415 h 416"/>
                <a:gd name="T20" fmla="*/ 144 w 240"/>
                <a:gd name="T21" fmla="*/ 352 h 416"/>
                <a:gd name="T22" fmla="*/ 144 w 240"/>
                <a:gd name="T23" fmla="*/ 325 h 416"/>
                <a:gd name="T24" fmla="*/ 144 w 240"/>
                <a:gd name="T25" fmla="*/ 141 h 416"/>
                <a:gd name="T26" fmla="*/ 163 w 240"/>
                <a:gd name="T27" fmla="*/ 160 h 416"/>
                <a:gd name="T28" fmla="*/ 175 w 240"/>
                <a:gd name="T29" fmla="*/ 189 h 416"/>
                <a:gd name="T30" fmla="*/ 188 w 240"/>
                <a:gd name="T31" fmla="*/ 243 h 416"/>
                <a:gd name="T32" fmla="*/ 192 w 240"/>
                <a:gd name="T33" fmla="*/ 251 h 416"/>
                <a:gd name="T34" fmla="*/ 205 w 240"/>
                <a:gd name="T35" fmla="*/ 260 h 416"/>
                <a:gd name="T36" fmla="*/ 225 w 240"/>
                <a:gd name="T37" fmla="*/ 264 h 416"/>
                <a:gd name="T38" fmla="*/ 240 w 240"/>
                <a:gd name="T39" fmla="*/ 300 h 416"/>
                <a:gd name="T40" fmla="*/ 135 w 240"/>
                <a:gd name="T41" fmla="*/ 352 h 416"/>
                <a:gd name="T42" fmla="*/ 144 w 240"/>
                <a:gd name="T43" fmla="*/ 352 h 416"/>
                <a:gd name="T44" fmla="*/ 144 w 240"/>
                <a:gd name="T45" fmla="*/ 416 h 416"/>
                <a:gd name="T46" fmla="*/ 134 w 240"/>
                <a:gd name="T47" fmla="*/ 415 h 416"/>
                <a:gd name="T48" fmla="*/ 125 w 240"/>
                <a:gd name="T49" fmla="*/ 409 h 416"/>
                <a:gd name="T50" fmla="*/ 118 w 240"/>
                <a:gd name="T51" fmla="*/ 403 h 416"/>
                <a:gd name="T52" fmla="*/ 112 w 240"/>
                <a:gd name="T53" fmla="*/ 392 h 416"/>
                <a:gd name="T54" fmla="*/ 112 w 240"/>
                <a:gd name="T55" fmla="*/ 386 h 416"/>
                <a:gd name="T56" fmla="*/ 114 w 240"/>
                <a:gd name="T57" fmla="*/ 374 h 416"/>
                <a:gd name="T58" fmla="*/ 121 w 240"/>
                <a:gd name="T59" fmla="*/ 363 h 416"/>
                <a:gd name="T60" fmla="*/ 130 w 240"/>
                <a:gd name="T61" fmla="*/ 355 h 416"/>
                <a:gd name="T62" fmla="*/ 135 w 240"/>
                <a:gd name="T63" fmla="*/ 352 h 416"/>
                <a:gd name="T64" fmla="*/ 144 w 240"/>
                <a:gd name="T65" fmla="*/ 141 h 416"/>
                <a:gd name="T66" fmla="*/ 122 w 240"/>
                <a:gd name="T67" fmla="*/ 130 h 416"/>
                <a:gd name="T68" fmla="*/ 98 w 240"/>
                <a:gd name="T69" fmla="*/ 126 h 416"/>
                <a:gd name="T70" fmla="*/ 69 w 240"/>
                <a:gd name="T71" fmla="*/ 19 h 416"/>
                <a:gd name="T72" fmla="*/ 65 w 240"/>
                <a:gd name="T73" fmla="*/ 10 h 416"/>
                <a:gd name="T74" fmla="*/ 58 w 240"/>
                <a:gd name="T75" fmla="*/ 4 h 416"/>
                <a:gd name="T76" fmla="*/ 49 w 240"/>
                <a:gd name="T77" fmla="*/ 0 h 416"/>
                <a:gd name="T78" fmla="*/ 39 w 240"/>
                <a:gd name="T79" fmla="*/ 2 h 416"/>
                <a:gd name="T80" fmla="*/ 34 w 240"/>
                <a:gd name="T81" fmla="*/ 3 h 416"/>
                <a:gd name="T82" fmla="*/ 26 w 240"/>
                <a:gd name="T83" fmla="*/ 10 h 416"/>
                <a:gd name="T84" fmla="*/ 22 w 240"/>
                <a:gd name="T85" fmla="*/ 18 h 416"/>
                <a:gd name="T86" fmla="*/ 20 w 240"/>
                <a:gd name="T87" fmla="*/ 27 h 416"/>
                <a:gd name="T88" fmla="*/ 49 w 240"/>
                <a:gd name="T89" fmla="*/ 139 h 416"/>
                <a:gd name="T90" fmla="*/ 38 w 240"/>
                <a:gd name="T91" fmla="*/ 145 h 416"/>
                <a:gd name="T92" fmla="*/ 20 w 240"/>
                <a:gd name="T93" fmla="*/ 164 h 416"/>
                <a:gd name="T94" fmla="*/ 11 w 240"/>
                <a:gd name="T95" fmla="*/ 187 h 416"/>
                <a:gd name="T96" fmla="*/ 8 w 240"/>
                <a:gd name="T97" fmla="*/ 216 h 416"/>
                <a:gd name="T98" fmla="*/ 11 w 240"/>
                <a:gd name="T99" fmla="*/ 232 h 416"/>
                <a:gd name="T100" fmla="*/ 26 w 240"/>
                <a:gd name="T101" fmla="*/ 285 h 416"/>
                <a:gd name="T102" fmla="*/ 26 w 240"/>
                <a:gd name="T103" fmla="*/ 294 h 416"/>
                <a:gd name="T104" fmla="*/ 20 w 240"/>
                <a:gd name="T105" fmla="*/ 308 h 416"/>
                <a:gd name="T106" fmla="*/ 5 w 240"/>
                <a:gd name="T107" fmla="*/ 321 h 416"/>
                <a:gd name="T108" fmla="*/ 10 w 240"/>
                <a:gd name="T109" fmla="*/ 361 h 416"/>
                <a:gd name="T110" fmla="*/ 144 w 240"/>
                <a:gd name="T111" fmla="*/ 14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0" h="416">
                  <a:moveTo>
                    <a:pt x="144" y="352"/>
                  </a:moveTo>
                  <a:lnTo>
                    <a:pt x="144" y="352"/>
                  </a:lnTo>
                  <a:lnTo>
                    <a:pt x="149" y="352"/>
                  </a:lnTo>
                  <a:lnTo>
                    <a:pt x="154" y="354"/>
                  </a:lnTo>
                  <a:lnTo>
                    <a:pt x="160" y="355"/>
                  </a:lnTo>
                  <a:lnTo>
                    <a:pt x="164" y="359"/>
                  </a:lnTo>
                  <a:lnTo>
                    <a:pt x="168" y="362"/>
                  </a:lnTo>
                  <a:lnTo>
                    <a:pt x="171" y="366"/>
                  </a:lnTo>
                  <a:lnTo>
                    <a:pt x="173" y="371"/>
                  </a:lnTo>
                  <a:lnTo>
                    <a:pt x="175" y="375"/>
                  </a:lnTo>
                  <a:lnTo>
                    <a:pt x="175" y="375"/>
                  </a:lnTo>
                  <a:lnTo>
                    <a:pt x="176" y="382"/>
                  </a:lnTo>
                  <a:lnTo>
                    <a:pt x="176" y="389"/>
                  </a:lnTo>
                  <a:lnTo>
                    <a:pt x="175" y="394"/>
                  </a:lnTo>
                  <a:lnTo>
                    <a:pt x="172" y="400"/>
                  </a:lnTo>
                  <a:lnTo>
                    <a:pt x="168" y="405"/>
                  </a:lnTo>
                  <a:lnTo>
                    <a:pt x="164" y="409"/>
                  </a:lnTo>
                  <a:lnTo>
                    <a:pt x="158" y="413"/>
                  </a:lnTo>
                  <a:lnTo>
                    <a:pt x="152" y="415"/>
                  </a:lnTo>
                  <a:lnTo>
                    <a:pt x="152" y="415"/>
                  </a:lnTo>
                  <a:lnTo>
                    <a:pt x="144" y="416"/>
                  </a:lnTo>
                  <a:lnTo>
                    <a:pt x="144" y="352"/>
                  </a:lnTo>
                  <a:lnTo>
                    <a:pt x="144" y="352"/>
                  </a:lnTo>
                  <a:close/>
                  <a:moveTo>
                    <a:pt x="144" y="325"/>
                  </a:moveTo>
                  <a:lnTo>
                    <a:pt x="144" y="141"/>
                  </a:lnTo>
                  <a:lnTo>
                    <a:pt x="144" y="141"/>
                  </a:lnTo>
                  <a:lnTo>
                    <a:pt x="154" y="149"/>
                  </a:lnTo>
                  <a:lnTo>
                    <a:pt x="163" y="160"/>
                  </a:lnTo>
                  <a:lnTo>
                    <a:pt x="169" y="174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88" y="243"/>
                  </a:lnTo>
                  <a:lnTo>
                    <a:pt x="188" y="243"/>
                  </a:lnTo>
                  <a:lnTo>
                    <a:pt x="192" y="251"/>
                  </a:lnTo>
                  <a:lnTo>
                    <a:pt x="198" y="256"/>
                  </a:lnTo>
                  <a:lnTo>
                    <a:pt x="205" y="260"/>
                  </a:lnTo>
                  <a:lnTo>
                    <a:pt x="211" y="263"/>
                  </a:lnTo>
                  <a:lnTo>
                    <a:pt x="225" y="264"/>
                  </a:lnTo>
                  <a:lnTo>
                    <a:pt x="230" y="264"/>
                  </a:lnTo>
                  <a:lnTo>
                    <a:pt x="240" y="300"/>
                  </a:lnTo>
                  <a:lnTo>
                    <a:pt x="144" y="325"/>
                  </a:lnTo>
                  <a:close/>
                  <a:moveTo>
                    <a:pt x="135" y="352"/>
                  </a:moveTo>
                  <a:lnTo>
                    <a:pt x="135" y="352"/>
                  </a:lnTo>
                  <a:lnTo>
                    <a:pt x="144" y="352"/>
                  </a:lnTo>
                  <a:lnTo>
                    <a:pt x="144" y="416"/>
                  </a:lnTo>
                  <a:lnTo>
                    <a:pt x="144" y="416"/>
                  </a:lnTo>
                  <a:lnTo>
                    <a:pt x="138" y="416"/>
                  </a:lnTo>
                  <a:lnTo>
                    <a:pt x="134" y="415"/>
                  </a:lnTo>
                  <a:lnTo>
                    <a:pt x="129" y="412"/>
                  </a:lnTo>
                  <a:lnTo>
                    <a:pt x="125" y="409"/>
                  </a:lnTo>
                  <a:lnTo>
                    <a:pt x="121" y="407"/>
                  </a:lnTo>
                  <a:lnTo>
                    <a:pt x="118" y="403"/>
                  </a:lnTo>
                  <a:lnTo>
                    <a:pt x="115" y="397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86"/>
                  </a:lnTo>
                  <a:lnTo>
                    <a:pt x="112" y="380"/>
                  </a:lnTo>
                  <a:lnTo>
                    <a:pt x="114" y="374"/>
                  </a:lnTo>
                  <a:lnTo>
                    <a:pt x="117" y="367"/>
                  </a:lnTo>
                  <a:lnTo>
                    <a:pt x="121" y="363"/>
                  </a:lnTo>
                  <a:lnTo>
                    <a:pt x="125" y="359"/>
                  </a:lnTo>
                  <a:lnTo>
                    <a:pt x="130" y="355"/>
                  </a:lnTo>
                  <a:lnTo>
                    <a:pt x="135" y="352"/>
                  </a:lnTo>
                  <a:lnTo>
                    <a:pt x="135" y="352"/>
                  </a:lnTo>
                  <a:close/>
                  <a:moveTo>
                    <a:pt x="144" y="141"/>
                  </a:moveTo>
                  <a:lnTo>
                    <a:pt x="144" y="141"/>
                  </a:lnTo>
                  <a:lnTo>
                    <a:pt x="133" y="134"/>
                  </a:lnTo>
                  <a:lnTo>
                    <a:pt x="122" y="130"/>
                  </a:lnTo>
                  <a:lnTo>
                    <a:pt x="110" y="128"/>
                  </a:lnTo>
                  <a:lnTo>
                    <a:pt x="98" y="12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8" y="15"/>
                  </a:lnTo>
                  <a:lnTo>
                    <a:pt x="65" y="10"/>
                  </a:lnTo>
                  <a:lnTo>
                    <a:pt x="61" y="7"/>
                  </a:lnTo>
                  <a:lnTo>
                    <a:pt x="58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4" y="3"/>
                  </a:lnTo>
                  <a:lnTo>
                    <a:pt x="30" y="6"/>
                  </a:lnTo>
                  <a:lnTo>
                    <a:pt x="26" y="10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20" y="32"/>
                  </a:lnTo>
                  <a:lnTo>
                    <a:pt x="49" y="139"/>
                  </a:lnTo>
                  <a:lnTo>
                    <a:pt x="49" y="139"/>
                  </a:lnTo>
                  <a:lnTo>
                    <a:pt x="38" y="145"/>
                  </a:lnTo>
                  <a:lnTo>
                    <a:pt x="28" y="155"/>
                  </a:lnTo>
                  <a:lnTo>
                    <a:pt x="20" y="164"/>
                  </a:lnTo>
                  <a:lnTo>
                    <a:pt x="15" y="175"/>
                  </a:lnTo>
                  <a:lnTo>
                    <a:pt x="11" y="187"/>
                  </a:lnTo>
                  <a:lnTo>
                    <a:pt x="8" y="201"/>
                  </a:lnTo>
                  <a:lnTo>
                    <a:pt x="8" y="216"/>
                  </a:lnTo>
                  <a:lnTo>
                    <a:pt x="11" y="232"/>
                  </a:lnTo>
                  <a:lnTo>
                    <a:pt x="11" y="232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94"/>
                  </a:lnTo>
                  <a:lnTo>
                    <a:pt x="24" y="301"/>
                  </a:lnTo>
                  <a:lnTo>
                    <a:pt x="20" y="308"/>
                  </a:lnTo>
                  <a:lnTo>
                    <a:pt x="15" y="313"/>
                  </a:lnTo>
                  <a:lnTo>
                    <a:pt x="5" y="321"/>
                  </a:lnTo>
                  <a:lnTo>
                    <a:pt x="0" y="324"/>
                  </a:lnTo>
                  <a:lnTo>
                    <a:pt x="10" y="361"/>
                  </a:lnTo>
                  <a:lnTo>
                    <a:pt x="144" y="325"/>
                  </a:lnTo>
                  <a:lnTo>
                    <a:pt x="144" y="14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şḷîdé"/>
            <p:cNvSpPr/>
            <p:nvPr/>
          </p:nvSpPr>
          <p:spPr bwMode="auto">
            <a:xfrm>
              <a:off x="7092920" y="2723258"/>
              <a:ext cx="494873" cy="537907"/>
            </a:xfrm>
            <a:custGeom>
              <a:avLst/>
              <a:gdLst>
                <a:gd name="T0" fmla="*/ 268 w 345"/>
                <a:gd name="T1" fmla="*/ 172 h 375"/>
                <a:gd name="T2" fmla="*/ 258 w 345"/>
                <a:gd name="T3" fmla="*/ 130 h 375"/>
                <a:gd name="T4" fmla="*/ 264 w 345"/>
                <a:gd name="T5" fmla="*/ 252 h 375"/>
                <a:gd name="T6" fmla="*/ 296 w 345"/>
                <a:gd name="T7" fmla="*/ 291 h 375"/>
                <a:gd name="T8" fmla="*/ 281 w 345"/>
                <a:gd name="T9" fmla="*/ 295 h 375"/>
                <a:gd name="T10" fmla="*/ 281 w 345"/>
                <a:gd name="T11" fmla="*/ 50 h 375"/>
                <a:gd name="T12" fmla="*/ 296 w 345"/>
                <a:gd name="T13" fmla="*/ 53 h 375"/>
                <a:gd name="T14" fmla="*/ 264 w 345"/>
                <a:gd name="T15" fmla="*/ 94 h 375"/>
                <a:gd name="T16" fmla="*/ 284 w 345"/>
                <a:gd name="T17" fmla="*/ 172 h 375"/>
                <a:gd name="T18" fmla="*/ 336 w 345"/>
                <a:gd name="T19" fmla="*/ 164 h 375"/>
                <a:gd name="T20" fmla="*/ 344 w 345"/>
                <a:gd name="T21" fmla="*/ 176 h 375"/>
                <a:gd name="T22" fmla="*/ 289 w 345"/>
                <a:gd name="T23" fmla="*/ 180 h 375"/>
                <a:gd name="T24" fmla="*/ 173 w 345"/>
                <a:gd name="T25" fmla="*/ 77 h 375"/>
                <a:gd name="T26" fmla="*/ 243 w 345"/>
                <a:gd name="T27" fmla="*/ 108 h 375"/>
                <a:gd name="T28" fmla="*/ 245 w 345"/>
                <a:gd name="T29" fmla="*/ 236 h 375"/>
                <a:gd name="T30" fmla="*/ 222 w 345"/>
                <a:gd name="T31" fmla="*/ 345 h 375"/>
                <a:gd name="T32" fmla="*/ 178 w 345"/>
                <a:gd name="T33" fmla="*/ 375 h 375"/>
                <a:gd name="T34" fmla="*/ 207 w 345"/>
                <a:gd name="T35" fmla="*/ 242 h 375"/>
                <a:gd name="T36" fmla="*/ 238 w 345"/>
                <a:gd name="T37" fmla="*/ 211 h 375"/>
                <a:gd name="T38" fmla="*/ 248 w 345"/>
                <a:gd name="T39" fmla="*/ 157 h 375"/>
                <a:gd name="T40" fmla="*/ 203 w 345"/>
                <a:gd name="T41" fmla="*/ 103 h 375"/>
                <a:gd name="T42" fmla="*/ 173 w 345"/>
                <a:gd name="T43" fmla="*/ 77 h 375"/>
                <a:gd name="T44" fmla="*/ 250 w 345"/>
                <a:gd name="T45" fmla="*/ 91 h 375"/>
                <a:gd name="T46" fmla="*/ 258 w 345"/>
                <a:gd name="T47" fmla="*/ 73 h 375"/>
                <a:gd name="T48" fmla="*/ 250 w 345"/>
                <a:gd name="T49" fmla="*/ 255 h 375"/>
                <a:gd name="T50" fmla="*/ 258 w 345"/>
                <a:gd name="T51" fmla="*/ 249 h 375"/>
                <a:gd name="T52" fmla="*/ 180 w 345"/>
                <a:gd name="T53" fmla="*/ 6 h 375"/>
                <a:gd name="T54" fmla="*/ 176 w 345"/>
                <a:gd name="T55" fmla="*/ 60 h 375"/>
                <a:gd name="T56" fmla="*/ 157 w 345"/>
                <a:gd name="T57" fmla="*/ 374 h 375"/>
                <a:gd name="T58" fmla="*/ 120 w 345"/>
                <a:gd name="T59" fmla="*/ 337 h 375"/>
                <a:gd name="T60" fmla="*/ 93 w 345"/>
                <a:gd name="T61" fmla="*/ 224 h 375"/>
                <a:gd name="T62" fmla="*/ 111 w 345"/>
                <a:gd name="T63" fmla="*/ 100 h 375"/>
                <a:gd name="T64" fmla="*/ 173 w 345"/>
                <a:gd name="T65" fmla="*/ 96 h 375"/>
                <a:gd name="T66" fmla="*/ 119 w 345"/>
                <a:gd name="T67" fmla="*/ 119 h 375"/>
                <a:gd name="T68" fmla="*/ 97 w 345"/>
                <a:gd name="T69" fmla="*/ 183 h 375"/>
                <a:gd name="T70" fmla="*/ 126 w 345"/>
                <a:gd name="T71" fmla="*/ 232 h 375"/>
                <a:gd name="T72" fmla="*/ 139 w 345"/>
                <a:gd name="T73" fmla="*/ 290 h 375"/>
                <a:gd name="T74" fmla="*/ 173 w 345"/>
                <a:gd name="T75" fmla="*/ 60 h 375"/>
                <a:gd name="T76" fmla="*/ 164 w 345"/>
                <a:gd name="T77" fmla="*/ 54 h 375"/>
                <a:gd name="T78" fmla="*/ 169 w 345"/>
                <a:gd name="T79" fmla="*/ 0 h 375"/>
                <a:gd name="T80" fmla="*/ 93 w 345"/>
                <a:gd name="T81" fmla="*/ 264 h 375"/>
                <a:gd name="T82" fmla="*/ 93 w 345"/>
                <a:gd name="T83" fmla="*/ 252 h 375"/>
                <a:gd name="T84" fmla="*/ 86 w 345"/>
                <a:gd name="T85" fmla="*/ 96 h 375"/>
                <a:gd name="T86" fmla="*/ 94 w 345"/>
                <a:gd name="T87" fmla="*/ 84 h 375"/>
                <a:gd name="T88" fmla="*/ 82 w 345"/>
                <a:gd name="T89" fmla="*/ 203 h 375"/>
                <a:gd name="T90" fmla="*/ 80 w 345"/>
                <a:gd name="T91" fmla="*/ 152 h 375"/>
                <a:gd name="T92" fmla="*/ 86 w 345"/>
                <a:gd name="T93" fmla="*/ 96 h 375"/>
                <a:gd name="T94" fmla="*/ 50 w 345"/>
                <a:gd name="T95" fmla="*/ 64 h 375"/>
                <a:gd name="T96" fmla="*/ 53 w 345"/>
                <a:gd name="T97" fmla="*/ 49 h 375"/>
                <a:gd name="T98" fmla="*/ 86 w 345"/>
                <a:gd name="T99" fmla="*/ 249 h 375"/>
                <a:gd name="T100" fmla="*/ 53 w 345"/>
                <a:gd name="T101" fmla="*/ 297 h 375"/>
                <a:gd name="T102" fmla="*/ 50 w 345"/>
                <a:gd name="T103" fmla="*/ 282 h 375"/>
                <a:gd name="T104" fmla="*/ 86 w 345"/>
                <a:gd name="T105" fmla="*/ 249 h 375"/>
                <a:gd name="T106" fmla="*/ 57 w 345"/>
                <a:gd name="T107" fmla="*/ 167 h 375"/>
                <a:gd name="T108" fmla="*/ 54 w 345"/>
                <a:gd name="T109" fmla="*/ 180 h 375"/>
                <a:gd name="T110" fmla="*/ 0 w 345"/>
                <a:gd name="T111" fmla="*/ 176 h 375"/>
                <a:gd name="T112" fmla="*/ 8 w 345"/>
                <a:gd name="T113" fmla="*/ 1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5" h="375">
                  <a:moveTo>
                    <a:pt x="258" y="130"/>
                  </a:moveTo>
                  <a:lnTo>
                    <a:pt x="258" y="130"/>
                  </a:lnTo>
                  <a:lnTo>
                    <a:pt x="262" y="141"/>
                  </a:lnTo>
                  <a:lnTo>
                    <a:pt x="266" y="150"/>
                  </a:lnTo>
                  <a:lnTo>
                    <a:pt x="268" y="161"/>
                  </a:lnTo>
                  <a:lnTo>
                    <a:pt x="268" y="172"/>
                  </a:lnTo>
                  <a:lnTo>
                    <a:pt x="268" y="172"/>
                  </a:lnTo>
                  <a:lnTo>
                    <a:pt x="268" y="184"/>
                  </a:lnTo>
                  <a:lnTo>
                    <a:pt x="266" y="194"/>
                  </a:lnTo>
                  <a:lnTo>
                    <a:pt x="262" y="205"/>
                  </a:lnTo>
                  <a:lnTo>
                    <a:pt x="258" y="214"/>
                  </a:lnTo>
                  <a:lnTo>
                    <a:pt x="258" y="130"/>
                  </a:lnTo>
                  <a:lnTo>
                    <a:pt x="258" y="130"/>
                  </a:lnTo>
                  <a:close/>
                  <a:moveTo>
                    <a:pt x="258" y="272"/>
                  </a:moveTo>
                  <a:lnTo>
                    <a:pt x="258" y="249"/>
                  </a:lnTo>
                  <a:lnTo>
                    <a:pt x="258" y="249"/>
                  </a:lnTo>
                  <a:lnTo>
                    <a:pt x="261" y="251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95" y="282"/>
                  </a:lnTo>
                  <a:lnTo>
                    <a:pt x="295" y="282"/>
                  </a:lnTo>
                  <a:lnTo>
                    <a:pt x="296" y="286"/>
                  </a:lnTo>
                  <a:lnTo>
                    <a:pt x="296" y="289"/>
                  </a:lnTo>
                  <a:lnTo>
                    <a:pt x="296" y="291"/>
                  </a:lnTo>
                  <a:lnTo>
                    <a:pt x="295" y="295"/>
                  </a:lnTo>
                  <a:lnTo>
                    <a:pt x="295" y="295"/>
                  </a:lnTo>
                  <a:lnTo>
                    <a:pt x="291" y="297"/>
                  </a:lnTo>
                  <a:lnTo>
                    <a:pt x="288" y="298"/>
                  </a:lnTo>
                  <a:lnTo>
                    <a:pt x="284" y="297"/>
                  </a:lnTo>
                  <a:lnTo>
                    <a:pt x="281" y="295"/>
                  </a:lnTo>
                  <a:lnTo>
                    <a:pt x="258" y="272"/>
                  </a:lnTo>
                  <a:lnTo>
                    <a:pt x="258" y="272"/>
                  </a:lnTo>
                  <a:close/>
                  <a:moveTo>
                    <a:pt x="258" y="96"/>
                  </a:moveTo>
                  <a:lnTo>
                    <a:pt x="258" y="73"/>
                  </a:lnTo>
                  <a:lnTo>
                    <a:pt x="281" y="50"/>
                  </a:lnTo>
                  <a:lnTo>
                    <a:pt x="281" y="50"/>
                  </a:lnTo>
                  <a:lnTo>
                    <a:pt x="284" y="49"/>
                  </a:lnTo>
                  <a:lnTo>
                    <a:pt x="288" y="48"/>
                  </a:lnTo>
                  <a:lnTo>
                    <a:pt x="291" y="49"/>
                  </a:lnTo>
                  <a:lnTo>
                    <a:pt x="295" y="50"/>
                  </a:lnTo>
                  <a:lnTo>
                    <a:pt x="295" y="50"/>
                  </a:lnTo>
                  <a:lnTo>
                    <a:pt x="296" y="53"/>
                  </a:lnTo>
                  <a:lnTo>
                    <a:pt x="296" y="57"/>
                  </a:lnTo>
                  <a:lnTo>
                    <a:pt x="296" y="60"/>
                  </a:lnTo>
                  <a:lnTo>
                    <a:pt x="295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1" y="95"/>
                  </a:lnTo>
                  <a:lnTo>
                    <a:pt x="258" y="96"/>
                  </a:lnTo>
                  <a:lnTo>
                    <a:pt x="258" y="96"/>
                  </a:lnTo>
                  <a:close/>
                  <a:moveTo>
                    <a:pt x="284" y="172"/>
                  </a:moveTo>
                  <a:lnTo>
                    <a:pt x="284" y="172"/>
                  </a:lnTo>
                  <a:lnTo>
                    <a:pt x="284" y="172"/>
                  </a:lnTo>
                  <a:lnTo>
                    <a:pt x="285" y="169"/>
                  </a:lnTo>
                  <a:lnTo>
                    <a:pt x="287" y="167"/>
                  </a:lnTo>
                  <a:lnTo>
                    <a:pt x="289" y="164"/>
                  </a:lnTo>
                  <a:lnTo>
                    <a:pt x="294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40" y="164"/>
                  </a:lnTo>
                  <a:lnTo>
                    <a:pt x="342" y="167"/>
                  </a:lnTo>
                  <a:lnTo>
                    <a:pt x="344" y="169"/>
                  </a:lnTo>
                  <a:lnTo>
                    <a:pt x="345" y="172"/>
                  </a:lnTo>
                  <a:lnTo>
                    <a:pt x="345" y="172"/>
                  </a:lnTo>
                  <a:lnTo>
                    <a:pt x="344" y="176"/>
                  </a:lnTo>
                  <a:lnTo>
                    <a:pt x="342" y="179"/>
                  </a:lnTo>
                  <a:lnTo>
                    <a:pt x="340" y="180"/>
                  </a:lnTo>
                  <a:lnTo>
                    <a:pt x="336" y="182"/>
                  </a:lnTo>
                  <a:lnTo>
                    <a:pt x="294" y="182"/>
                  </a:lnTo>
                  <a:lnTo>
                    <a:pt x="294" y="182"/>
                  </a:lnTo>
                  <a:lnTo>
                    <a:pt x="289" y="180"/>
                  </a:lnTo>
                  <a:lnTo>
                    <a:pt x="287" y="179"/>
                  </a:lnTo>
                  <a:lnTo>
                    <a:pt x="285" y="176"/>
                  </a:lnTo>
                  <a:lnTo>
                    <a:pt x="284" y="172"/>
                  </a:lnTo>
                  <a:lnTo>
                    <a:pt x="284" y="172"/>
                  </a:lnTo>
                  <a:close/>
                  <a:moveTo>
                    <a:pt x="173" y="77"/>
                  </a:moveTo>
                  <a:lnTo>
                    <a:pt x="173" y="77"/>
                  </a:lnTo>
                  <a:lnTo>
                    <a:pt x="187" y="79"/>
                  </a:lnTo>
                  <a:lnTo>
                    <a:pt x="200" y="81"/>
                  </a:lnTo>
                  <a:lnTo>
                    <a:pt x="212" y="85"/>
                  </a:lnTo>
                  <a:lnTo>
                    <a:pt x="224" y="92"/>
                  </a:lnTo>
                  <a:lnTo>
                    <a:pt x="235" y="100"/>
                  </a:lnTo>
                  <a:lnTo>
                    <a:pt x="243" y="108"/>
                  </a:lnTo>
                  <a:lnTo>
                    <a:pt x="252" y="119"/>
                  </a:lnTo>
                  <a:lnTo>
                    <a:pt x="258" y="130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52" y="225"/>
                  </a:lnTo>
                  <a:lnTo>
                    <a:pt x="245" y="236"/>
                  </a:lnTo>
                  <a:lnTo>
                    <a:pt x="235" y="245"/>
                  </a:lnTo>
                  <a:lnTo>
                    <a:pt x="224" y="252"/>
                  </a:lnTo>
                  <a:lnTo>
                    <a:pt x="224" y="328"/>
                  </a:lnTo>
                  <a:lnTo>
                    <a:pt x="224" y="328"/>
                  </a:lnTo>
                  <a:lnTo>
                    <a:pt x="224" y="337"/>
                  </a:lnTo>
                  <a:lnTo>
                    <a:pt x="222" y="345"/>
                  </a:lnTo>
                  <a:lnTo>
                    <a:pt x="216" y="354"/>
                  </a:lnTo>
                  <a:lnTo>
                    <a:pt x="211" y="360"/>
                  </a:lnTo>
                  <a:lnTo>
                    <a:pt x="204" y="367"/>
                  </a:lnTo>
                  <a:lnTo>
                    <a:pt x="196" y="371"/>
                  </a:lnTo>
                  <a:lnTo>
                    <a:pt x="188" y="374"/>
                  </a:lnTo>
                  <a:lnTo>
                    <a:pt x="178" y="375"/>
                  </a:lnTo>
                  <a:lnTo>
                    <a:pt x="173" y="375"/>
                  </a:lnTo>
                  <a:lnTo>
                    <a:pt x="173" y="290"/>
                  </a:lnTo>
                  <a:lnTo>
                    <a:pt x="206" y="290"/>
                  </a:lnTo>
                  <a:lnTo>
                    <a:pt x="206" y="247"/>
                  </a:lnTo>
                  <a:lnTo>
                    <a:pt x="206" y="247"/>
                  </a:lnTo>
                  <a:lnTo>
                    <a:pt x="207" y="242"/>
                  </a:lnTo>
                  <a:lnTo>
                    <a:pt x="211" y="238"/>
                  </a:lnTo>
                  <a:lnTo>
                    <a:pt x="211" y="238"/>
                  </a:lnTo>
                  <a:lnTo>
                    <a:pt x="219" y="233"/>
                  </a:lnTo>
                  <a:lnTo>
                    <a:pt x="226" y="226"/>
                  </a:lnTo>
                  <a:lnTo>
                    <a:pt x="233" y="219"/>
                  </a:lnTo>
                  <a:lnTo>
                    <a:pt x="238" y="211"/>
                  </a:lnTo>
                  <a:lnTo>
                    <a:pt x="242" y="202"/>
                  </a:lnTo>
                  <a:lnTo>
                    <a:pt x="246" y="192"/>
                  </a:lnTo>
                  <a:lnTo>
                    <a:pt x="248" y="183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8" y="157"/>
                  </a:lnTo>
                  <a:lnTo>
                    <a:pt x="242" y="144"/>
                  </a:lnTo>
                  <a:lnTo>
                    <a:pt x="235" y="130"/>
                  </a:lnTo>
                  <a:lnTo>
                    <a:pt x="226" y="119"/>
                  </a:lnTo>
                  <a:lnTo>
                    <a:pt x="226" y="119"/>
                  </a:lnTo>
                  <a:lnTo>
                    <a:pt x="215" y="110"/>
                  </a:lnTo>
                  <a:lnTo>
                    <a:pt x="203" y="103"/>
                  </a:lnTo>
                  <a:lnTo>
                    <a:pt x="188" y="99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3" y="77"/>
                  </a:lnTo>
                  <a:close/>
                  <a:moveTo>
                    <a:pt x="258" y="73"/>
                  </a:moveTo>
                  <a:lnTo>
                    <a:pt x="252" y="81"/>
                  </a:lnTo>
                  <a:lnTo>
                    <a:pt x="252" y="81"/>
                  </a:lnTo>
                  <a:lnTo>
                    <a:pt x="250" y="84"/>
                  </a:lnTo>
                  <a:lnTo>
                    <a:pt x="249" y="87"/>
                  </a:lnTo>
                  <a:lnTo>
                    <a:pt x="250" y="91"/>
                  </a:lnTo>
                  <a:lnTo>
                    <a:pt x="252" y="94"/>
                  </a:lnTo>
                  <a:lnTo>
                    <a:pt x="252" y="94"/>
                  </a:lnTo>
                  <a:lnTo>
                    <a:pt x="254" y="95"/>
                  </a:lnTo>
                  <a:lnTo>
                    <a:pt x="258" y="96"/>
                  </a:lnTo>
                  <a:lnTo>
                    <a:pt x="258" y="73"/>
                  </a:lnTo>
                  <a:lnTo>
                    <a:pt x="258" y="73"/>
                  </a:lnTo>
                  <a:close/>
                  <a:moveTo>
                    <a:pt x="258" y="249"/>
                  </a:moveTo>
                  <a:lnTo>
                    <a:pt x="258" y="249"/>
                  </a:lnTo>
                  <a:lnTo>
                    <a:pt x="254" y="251"/>
                  </a:lnTo>
                  <a:lnTo>
                    <a:pt x="252" y="252"/>
                  </a:lnTo>
                  <a:lnTo>
                    <a:pt x="252" y="252"/>
                  </a:lnTo>
                  <a:lnTo>
                    <a:pt x="250" y="255"/>
                  </a:lnTo>
                  <a:lnTo>
                    <a:pt x="249" y="259"/>
                  </a:lnTo>
                  <a:lnTo>
                    <a:pt x="250" y="261"/>
                  </a:lnTo>
                  <a:lnTo>
                    <a:pt x="252" y="264"/>
                  </a:lnTo>
                  <a:lnTo>
                    <a:pt x="258" y="272"/>
                  </a:lnTo>
                  <a:lnTo>
                    <a:pt x="258" y="249"/>
                  </a:lnTo>
                  <a:lnTo>
                    <a:pt x="258" y="249"/>
                  </a:lnTo>
                  <a:close/>
                  <a:moveTo>
                    <a:pt x="173" y="6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6"/>
                  </a:lnTo>
                  <a:lnTo>
                    <a:pt x="181" y="8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80" y="54"/>
                  </a:lnTo>
                  <a:lnTo>
                    <a:pt x="178" y="57"/>
                  </a:lnTo>
                  <a:lnTo>
                    <a:pt x="176" y="60"/>
                  </a:lnTo>
                  <a:lnTo>
                    <a:pt x="173" y="60"/>
                  </a:lnTo>
                  <a:lnTo>
                    <a:pt x="173" y="60"/>
                  </a:lnTo>
                  <a:close/>
                  <a:moveTo>
                    <a:pt x="173" y="375"/>
                  </a:moveTo>
                  <a:lnTo>
                    <a:pt x="166" y="375"/>
                  </a:lnTo>
                  <a:lnTo>
                    <a:pt x="166" y="375"/>
                  </a:lnTo>
                  <a:lnTo>
                    <a:pt x="157" y="374"/>
                  </a:lnTo>
                  <a:lnTo>
                    <a:pt x="147" y="371"/>
                  </a:lnTo>
                  <a:lnTo>
                    <a:pt x="139" y="367"/>
                  </a:lnTo>
                  <a:lnTo>
                    <a:pt x="132" y="360"/>
                  </a:lnTo>
                  <a:lnTo>
                    <a:pt x="127" y="354"/>
                  </a:lnTo>
                  <a:lnTo>
                    <a:pt x="123" y="345"/>
                  </a:lnTo>
                  <a:lnTo>
                    <a:pt x="120" y="337"/>
                  </a:lnTo>
                  <a:lnTo>
                    <a:pt x="119" y="328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09" y="244"/>
                  </a:lnTo>
                  <a:lnTo>
                    <a:pt x="100" y="234"/>
                  </a:lnTo>
                  <a:lnTo>
                    <a:pt x="93" y="224"/>
                  </a:lnTo>
                  <a:lnTo>
                    <a:pt x="86" y="21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93" y="121"/>
                  </a:lnTo>
                  <a:lnTo>
                    <a:pt x="101" y="110"/>
                  </a:lnTo>
                  <a:lnTo>
                    <a:pt x="111" y="100"/>
                  </a:lnTo>
                  <a:lnTo>
                    <a:pt x="122" y="92"/>
                  </a:lnTo>
                  <a:lnTo>
                    <a:pt x="132" y="85"/>
                  </a:lnTo>
                  <a:lnTo>
                    <a:pt x="146" y="81"/>
                  </a:lnTo>
                  <a:lnTo>
                    <a:pt x="158" y="79"/>
                  </a:lnTo>
                  <a:lnTo>
                    <a:pt x="173" y="77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58" y="99"/>
                  </a:lnTo>
                  <a:lnTo>
                    <a:pt x="143" y="103"/>
                  </a:lnTo>
                  <a:lnTo>
                    <a:pt x="131" y="110"/>
                  </a:lnTo>
                  <a:lnTo>
                    <a:pt x="119" y="119"/>
                  </a:lnTo>
                  <a:lnTo>
                    <a:pt x="119" y="119"/>
                  </a:lnTo>
                  <a:lnTo>
                    <a:pt x="109" y="130"/>
                  </a:lnTo>
                  <a:lnTo>
                    <a:pt x="103" y="144"/>
                  </a:lnTo>
                  <a:lnTo>
                    <a:pt x="99" y="157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83"/>
                  </a:lnTo>
                  <a:lnTo>
                    <a:pt x="100" y="192"/>
                  </a:lnTo>
                  <a:lnTo>
                    <a:pt x="103" y="202"/>
                  </a:lnTo>
                  <a:lnTo>
                    <a:pt x="107" y="210"/>
                  </a:lnTo>
                  <a:lnTo>
                    <a:pt x="112" y="218"/>
                  </a:lnTo>
                  <a:lnTo>
                    <a:pt x="119" y="226"/>
                  </a:lnTo>
                  <a:lnTo>
                    <a:pt x="126" y="232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8" y="241"/>
                  </a:lnTo>
                  <a:lnTo>
                    <a:pt x="139" y="247"/>
                  </a:lnTo>
                  <a:lnTo>
                    <a:pt x="139" y="290"/>
                  </a:lnTo>
                  <a:lnTo>
                    <a:pt x="173" y="290"/>
                  </a:lnTo>
                  <a:lnTo>
                    <a:pt x="173" y="375"/>
                  </a:lnTo>
                  <a:lnTo>
                    <a:pt x="173" y="375"/>
                  </a:lnTo>
                  <a:close/>
                  <a:moveTo>
                    <a:pt x="173" y="0"/>
                  </a:moveTo>
                  <a:lnTo>
                    <a:pt x="173" y="60"/>
                  </a:lnTo>
                  <a:lnTo>
                    <a:pt x="173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69" y="60"/>
                  </a:lnTo>
                  <a:lnTo>
                    <a:pt x="166" y="58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4" y="6"/>
                  </a:lnTo>
                  <a:lnTo>
                    <a:pt x="166" y="3"/>
                  </a:lnTo>
                  <a:lnTo>
                    <a:pt x="169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0"/>
                  </a:lnTo>
                  <a:close/>
                  <a:moveTo>
                    <a:pt x="86" y="271"/>
                  </a:moveTo>
                  <a:lnTo>
                    <a:pt x="93" y="264"/>
                  </a:lnTo>
                  <a:lnTo>
                    <a:pt x="93" y="264"/>
                  </a:lnTo>
                  <a:lnTo>
                    <a:pt x="94" y="261"/>
                  </a:lnTo>
                  <a:lnTo>
                    <a:pt x="96" y="259"/>
                  </a:lnTo>
                  <a:lnTo>
                    <a:pt x="94" y="255"/>
                  </a:lnTo>
                  <a:lnTo>
                    <a:pt x="93" y="252"/>
                  </a:lnTo>
                  <a:lnTo>
                    <a:pt x="93" y="252"/>
                  </a:lnTo>
                  <a:lnTo>
                    <a:pt x="90" y="251"/>
                  </a:lnTo>
                  <a:lnTo>
                    <a:pt x="86" y="249"/>
                  </a:lnTo>
                  <a:lnTo>
                    <a:pt x="86" y="271"/>
                  </a:lnTo>
                  <a:lnTo>
                    <a:pt x="86" y="271"/>
                  </a:lnTo>
                  <a:close/>
                  <a:moveTo>
                    <a:pt x="86" y="96"/>
                  </a:moveTo>
                  <a:lnTo>
                    <a:pt x="86" y="96"/>
                  </a:lnTo>
                  <a:lnTo>
                    <a:pt x="90" y="95"/>
                  </a:lnTo>
                  <a:lnTo>
                    <a:pt x="93" y="94"/>
                  </a:lnTo>
                  <a:lnTo>
                    <a:pt x="93" y="94"/>
                  </a:lnTo>
                  <a:lnTo>
                    <a:pt x="94" y="91"/>
                  </a:lnTo>
                  <a:lnTo>
                    <a:pt x="96" y="87"/>
                  </a:lnTo>
                  <a:lnTo>
                    <a:pt x="94" y="84"/>
                  </a:lnTo>
                  <a:lnTo>
                    <a:pt x="93" y="81"/>
                  </a:lnTo>
                  <a:lnTo>
                    <a:pt x="86" y="75"/>
                  </a:lnTo>
                  <a:lnTo>
                    <a:pt x="86" y="96"/>
                  </a:lnTo>
                  <a:close/>
                  <a:moveTo>
                    <a:pt x="86" y="213"/>
                  </a:moveTo>
                  <a:lnTo>
                    <a:pt x="86" y="213"/>
                  </a:lnTo>
                  <a:lnTo>
                    <a:pt x="82" y="203"/>
                  </a:lnTo>
                  <a:lnTo>
                    <a:pt x="80" y="194"/>
                  </a:lnTo>
                  <a:lnTo>
                    <a:pt x="78" y="183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8" y="161"/>
                  </a:lnTo>
                  <a:lnTo>
                    <a:pt x="80" y="152"/>
                  </a:lnTo>
                  <a:lnTo>
                    <a:pt x="82" y="141"/>
                  </a:lnTo>
                  <a:lnTo>
                    <a:pt x="86" y="131"/>
                  </a:lnTo>
                  <a:lnTo>
                    <a:pt x="86" y="213"/>
                  </a:lnTo>
                  <a:lnTo>
                    <a:pt x="86" y="213"/>
                  </a:lnTo>
                  <a:close/>
                  <a:moveTo>
                    <a:pt x="86" y="75"/>
                  </a:moveTo>
                  <a:lnTo>
                    <a:pt x="86" y="96"/>
                  </a:lnTo>
                  <a:lnTo>
                    <a:pt x="86" y="96"/>
                  </a:lnTo>
                  <a:lnTo>
                    <a:pt x="84" y="95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8" y="60"/>
                  </a:lnTo>
                  <a:lnTo>
                    <a:pt x="47" y="57"/>
                  </a:lnTo>
                  <a:lnTo>
                    <a:pt x="48" y="53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3" y="49"/>
                  </a:lnTo>
                  <a:lnTo>
                    <a:pt x="57" y="48"/>
                  </a:lnTo>
                  <a:lnTo>
                    <a:pt x="59" y="49"/>
                  </a:lnTo>
                  <a:lnTo>
                    <a:pt x="62" y="50"/>
                  </a:lnTo>
                  <a:lnTo>
                    <a:pt x="86" y="75"/>
                  </a:lnTo>
                  <a:lnTo>
                    <a:pt x="86" y="75"/>
                  </a:lnTo>
                  <a:close/>
                  <a:moveTo>
                    <a:pt x="86" y="249"/>
                  </a:moveTo>
                  <a:lnTo>
                    <a:pt x="86" y="271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59" y="297"/>
                  </a:lnTo>
                  <a:lnTo>
                    <a:pt x="57" y="298"/>
                  </a:lnTo>
                  <a:lnTo>
                    <a:pt x="53" y="297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48" y="291"/>
                  </a:lnTo>
                  <a:lnTo>
                    <a:pt x="47" y="289"/>
                  </a:lnTo>
                  <a:lnTo>
                    <a:pt x="48" y="286"/>
                  </a:lnTo>
                  <a:lnTo>
                    <a:pt x="50" y="28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4" y="251"/>
                  </a:lnTo>
                  <a:lnTo>
                    <a:pt x="86" y="249"/>
                  </a:lnTo>
                  <a:lnTo>
                    <a:pt x="86" y="249"/>
                  </a:lnTo>
                  <a:close/>
                  <a:moveTo>
                    <a:pt x="8" y="164"/>
                  </a:moveTo>
                  <a:lnTo>
                    <a:pt x="8" y="164"/>
                  </a:lnTo>
                  <a:lnTo>
                    <a:pt x="51" y="164"/>
                  </a:lnTo>
                  <a:lnTo>
                    <a:pt x="51" y="164"/>
                  </a:lnTo>
                  <a:lnTo>
                    <a:pt x="54" y="164"/>
                  </a:lnTo>
                  <a:lnTo>
                    <a:pt x="57" y="167"/>
                  </a:lnTo>
                  <a:lnTo>
                    <a:pt x="59" y="169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59" y="176"/>
                  </a:lnTo>
                  <a:lnTo>
                    <a:pt x="57" y="179"/>
                  </a:lnTo>
                  <a:lnTo>
                    <a:pt x="54" y="180"/>
                  </a:lnTo>
                  <a:lnTo>
                    <a:pt x="51" y="182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5" y="180"/>
                  </a:lnTo>
                  <a:lnTo>
                    <a:pt x="2" y="179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9"/>
                  </a:lnTo>
                  <a:lnTo>
                    <a:pt x="2" y="167"/>
                  </a:lnTo>
                  <a:lnTo>
                    <a:pt x="5" y="164"/>
                  </a:lnTo>
                  <a:lnTo>
                    <a:pt x="8" y="164"/>
                  </a:lnTo>
                  <a:lnTo>
                    <a:pt x="8" y="16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ṧliďê"/>
            <p:cNvSpPr/>
            <p:nvPr/>
          </p:nvSpPr>
          <p:spPr bwMode="auto">
            <a:xfrm>
              <a:off x="5289858" y="1327572"/>
              <a:ext cx="466186" cy="456144"/>
            </a:xfrm>
            <a:custGeom>
              <a:avLst/>
              <a:gdLst>
                <a:gd name="T0" fmla="*/ 200 w 325"/>
                <a:gd name="T1" fmla="*/ 35 h 318"/>
                <a:gd name="T2" fmla="*/ 214 w 325"/>
                <a:gd name="T3" fmla="*/ 29 h 318"/>
                <a:gd name="T4" fmla="*/ 215 w 325"/>
                <a:gd name="T5" fmla="*/ 16 h 318"/>
                <a:gd name="T6" fmla="*/ 321 w 325"/>
                <a:gd name="T7" fmla="*/ 177 h 318"/>
                <a:gd name="T8" fmla="*/ 325 w 325"/>
                <a:gd name="T9" fmla="*/ 196 h 318"/>
                <a:gd name="T10" fmla="*/ 314 w 325"/>
                <a:gd name="T11" fmla="*/ 218 h 318"/>
                <a:gd name="T12" fmla="*/ 291 w 325"/>
                <a:gd name="T13" fmla="*/ 158 h 318"/>
                <a:gd name="T14" fmla="*/ 293 w 325"/>
                <a:gd name="T15" fmla="*/ 154 h 318"/>
                <a:gd name="T16" fmla="*/ 194 w 325"/>
                <a:gd name="T17" fmla="*/ 174 h 318"/>
                <a:gd name="T18" fmla="*/ 276 w 325"/>
                <a:gd name="T19" fmla="*/ 126 h 318"/>
                <a:gd name="T20" fmla="*/ 194 w 325"/>
                <a:gd name="T21" fmla="*/ 168 h 318"/>
                <a:gd name="T22" fmla="*/ 261 w 325"/>
                <a:gd name="T23" fmla="*/ 98 h 318"/>
                <a:gd name="T24" fmla="*/ 257 w 325"/>
                <a:gd name="T25" fmla="*/ 96 h 318"/>
                <a:gd name="T26" fmla="*/ 244 w 325"/>
                <a:gd name="T27" fmla="*/ 73 h 318"/>
                <a:gd name="T28" fmla="*/ 244 w 325"/>
                <a:gd name="T29" fmla="*/ 67 h 318"/>
                <a:gd name="T30" fmla="*/ 15 w 325"/>
                <a:gd name="T31" fmla="*/ 116 h 318"/>
                <a:gd name="T32" fmla="*/ 16 w 325"/>
                <a:gd name="T33" fmla="*/ 126 h 318"/>
                <a:gd name="T34" fmla="*/ 34 w 325"/>
                <a:gd name="T35" fmla="*/ 131 h 318"/>
                <a:gd name="T36" fmla="*/ 41 w 325"/>
                <a:gd name="T37" fmla="*/ 117 h 318"/>
                <a:gd name="T38" fmla="*/ 31 w 325"/>
                <a:gd name="T39" fmla="*/ 107 h 318"/>
                <a:gd name="T40" fmla="*/ 51 w 325"/>
                <a:gd name="T41" fmla="*/ 107 h 318"/>
                <a:gd name="T42" fmla="*/ 64 w 325"/>
                <a:gd name="T43" fmla="*/ 113 h 318"/>
                <a:gd name="T44" fmla="*/ 76 w 325"/>
                <a:gd name="T45" fmla="*/ 104 h 318"/>
                <a:gd name="T46" fmla="*/ 70 w 325"/>
                <a:gd name="T47" fmla="*/ 89 h 318"/>
                <a:gd name="T48" fmla="*/ 85 w 325"/>
                <a:gd name="T49" fmla="*/ 81 h 318"/>
                <a:gd name="T50" fmla="*/ 95 w 325"/>
                <a:gd name="T51" fmla="*/ 93 h 318"/>
                <a:gd name="T52" fmla="*/ 108 w 325"/>
                <a:gd name="T53" fmla="*/ 88 h 318"/>
                <a:gd name="T54" fmla="*/ 110 w 325"/>
                <a:gd name="T55" fmla="*/ 74 h 318"/>
                <a:gd name="T56" fmla="*/ 121 w 325"/>
                <a:gd name="T57" fmla="*/ 56 h 318"/>
                <a:gd name="T58" fmla="*/ 125 w 325"/>
                <a:gd name="T59" fmla="*/ 71 h 318"/>
                <a:gd name="T60" fmla="*/ 140 w 325"/>
                <a:gd name="T61" fmla="*/ 73 h 318"/>
                <a:gd name="T62" fmla="*/ 145 w 325"/>
                <a:gd name="T63" fmla="*/ 54 h 318"/>
                <a:gd name="T64" fmla="*/ 156 w 325"/>
                <a:gd name="T65" fmla="*/ 38 h 318"/>
                <a:gd name="T66" fmla="*/ 157 w 325"/>
                <a:gd name="T67" fmla="*/ 47 h 318"/>
                <a:gd name="T68" fmla="*/ 175 w 325"/>
                <a:gd name="T69" fmla="*/ 52 h 318"/>
                <a:gd name="T70" fmla="*/ 181 w 325"/>
                <a:gd name="T71" fmla="*/ 40 h 318"/>
                <a:gd name="T72" fmla="*/ 172 w 325"/>
                <a:gd name="T73" fmla="*/ 28 h 318"/>
                <a:gd name="T74" fmla="*/ 192 w 325"/>
                <a:gd name="T75" fmla="*/ 28 h 318"/>
                <a:gd name="T76" fmla="*/ 47 w 325"/>
                <a:gd name="T77" fmla="*/ 174 h 318"/>
                <a:gd name="T78" fmla="*/ 46 w 325"/>
                <a:gd name="T79" fmla="*/ 178 h 318"/>
                <a:gd name="T80" fmla="*/ 194 w 325"/>
                <a:gd name="T81" fmla="*/ 100 h 318"/>
                <a:gd name="T82" fmla="*/ 62 w 325"/>
                <a:gd name="T83" fmla="*/ 204 h 318"/>
                <a:gd name="T84" fmla="*/ 66 w 325"/>
                <a:gd name="T85" fmla="*/ 208 h 318"/>
                <a:gd name="T86" fmla="*/ 80 w 325"/>
                <a:gd name="T87" fmla="*/ 231 h 318"/>
                <a:gd name="T88" fmla="*/ 79 w 325"/>
                <a:gd name="T89" fmla="*/ 235 h 318"/>
                <a:gd name="T90" fmla="*/ 194 w 325"/>
                <a:gd name="T91" fmla="*/ 174 h 318"/>
                <a:gd name="T92" fmla="*/ 93 w 325"/>
                <a:gd name="T93" fmla="*/ 261 h 318"/>
                <a:gd name="T94" fmla="*/ 98 w 325"/>
                <a:gd name="T95" fmla="*/ 265 h 318"/>
                <a:gd name="T96" fmla="*/ 142 w 325"/>
                <a:gd name="T97" fmla="*/ 314 h 318"/>
                <a:gd name="T98" fmla="*/ 123 w 325"/>
                <a:gd name="T99" fmla="*/ 318 h 318"/>
                <a:gd name="T100" fmla="*/ 102 w 325"/>
                <a:gd name="T101" fmla="*/ 3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5" h="318">
                  <a:moveTo>
                    <a:pt x="194" y="31"/>
                  </a:moveTo>
                  <a:lnTo>
                    <a:pt x="194" y="31"/>
                  </a:lnTo>
                  <a:lnTo>
                    <a:pt x="196" y="33"/>
                  </a:lnTo>
                  <a:lnTo>
                    <a:pt x="200" y="35"/>
                  </a:lnTo>
                  <a:lnTo>
                    <a:pt x="206" y="35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29"/>
                  </a:lnTo>
                  <a:lnTo>
                    <a:pt x="215" y="25"/>
                  </a:lnTo>
                  <a:lnTo>
                    <a:pt x="217" y="20"/>
                  </a:lnTo>
                  <a:lnTo>
                    <a:pt x="215" y="16"/>
                  </a:lnTo>
                  <a:lnTo>
                    <a:pt x="215" y="16"/>
                  </a:lnTo>
                  <a:lnTo>
                    <a:pt x="211" y="12"/>
                  </a:lnTo>
                  <a:lnTo>
                    <a:pt x="207" y="9"/>
                  </a:lnTo>
                  <a:lnTo>
                    <a:pt x="223" y="0"/>
                  </a:lnTo>
                  <a:lnTo>
                    <a:pt x="321" y="177"/>
                  </a:lnTo>
                  <a:lnTo>
                    <a:pt x="321" y="177"/>
                  </a:lnTo>
                  <a:lnTo>
                    <a:pt x="324" y="182"/>
                  </a:lnTo>
                  <a:lnTo>
                    <a:pt x="325" y="189"/>
                  </a:lnTo>
                  <a:lnTo>
                    <a:pt x="325" y="196"/>
                  </a:lnTo>
                  <a:lnTo>
                    <a:pt x="324" y="201"/>
                  </a:lnTo>
                  <a:lnTo>
                    <a:pt x="322" y="208"/>
                  </a:lnTo>
                  <a:lnTo>
                    <a:pt x="318" y="212"/>
                  </a:lnTo>
                  <a:lnTo>
                    <a:pt x="314" y="218"/>
                  </a:lnTo>
                  <a:lnTo>
                    <a:pt x="309" y="222"/>
                  </a:lnTo>
                  <a:lnTo>
                    <a:pt x="194" y="285"/>
                  </a:lnTo>
                  <a:lnTo>
                    <a:pt x="194" y="212"/>
                  </a:lnTo>
                  <a:lnTo>
                    <a:pt x="291" y="158"/>
                  </a:lnTo>
                  <a:lnTo>
                    <a:pt x="291" y="158"/>
                  </a:lnTo>
                  <a:lnTo>
                    <a:pt x="293" y="155"/>
                  </a:lnTo>
                  <a:lnTo>
                    <a:pt x="293" y="154"/>
                  </a:lnTo>
                  <a:lnTo>
                    <a:pt x="293" y="154"/>
                  </a:lnTo>
                  <a:lnTo>
                    <a:pt x="291" y="153"/>
                  </a:lnTo>
                  <a:lnTo>
                    <a:pt x="288" y="153"/>
                  </a:lnTo>
                  <a:lnTo>
                    <a:pt x="194" y="205"/>
                  </a:lnTo>
                  <a:lnTo>
                    <a:pt x="194" y="174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76" y="127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5" y="124"/>
                  </a:lnTo>
                  <a:lnTo>
                    <a:pt x="272" y="124"/>
                  </a:lnTo>
                  <a:lnTo>
                    <a:pt x="194" y="168"/>
                  </a:lnTo>
                  <a:lnTo>
                    <a:pt x="194" y="138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1" y="98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6"/>
                  </a:lnTo>
                  <a:lnTo>
                    <a:pt x="257" y="96"/>
                  </a:lnTo>
                  <a:lnTo>
                    <a:pt x="194" y="131"/>
                  </a:lnTo>
                  <a:lnTo>
                    <a:pt x="194" y="100"/>
                  </a:lnTo>
                  <a:lnTo>
                    <a:pt x="244" y="73"/>
                  </a:lnTo>
                  <a:lnTo>
                    <a:pt x="244" y="73"/>
                  </a:lnTo>
                  <a:lnTo>
                    <a:pt x="245" y="70"/>
                  </a:lnTo>
                  <a:lnTo>
                    <a:pt x="245" y="69"/>
                  </a:lnTo>
                  <a:lnTo>
                    <a:pt x="245" y="69"/>
                  </a:lnTo>
                  <a:lnTo>
                    <a:pt x="244" y="67"/>
                  </a:lnTo>
                  <a:lnTo>
                    <a:pt x="241" y="67"/>
                  </a:lnTo>
                  <a:lnTo>
                    <a:pt x="194" y="93"/>
                  </a:lnTo>
                  <a:lnTo>
                    <a:pt x="194" y="31"/>
                  </a:lnTo>
                  <a:close/>
                  <a:moveTo>
                    <a:pt x="15" y="116"/>
                  </a:moveTo>
                  <a:lnTo>
                    <a:pt x="15" y="116"/>
                  </a:lnTo>
                  <a:lnTo>
                    <a:pt x="15" y="120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9" y="130"/>
                  </a:lnTo>
                  <a:lnTo>
                    <a:pt x="24" y="132"/>
                  </a:lnTo>
                  <a:lnTo>
                    <a:pt x="28" y="132"/>
                  </a:lnTo>
                  <a:lnTo>
                    <a:pt x="34" y="131"/>
                  </a:lnTo>
                  <a:lnTo>
                    <a:pt x="34" y="131"/>
                  </a:lnTo>
                  <a:lnTo>
                    <a:pt x="38" y="127"/>
                  </a:lnTo>
                  <a:lnTo>
                    <a:pt x="41" y="123"/>
                  </a:lnTo>
                  <a:lnTo>
                    <a:pt x="41" y="117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5" y="109"/>
                  </a:lnTo>
                  <a:lnTo>
                    <a:pt x="31" y="107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101"/>
                  </a:lnTo>
                  <a:lnTo>
                    <a:pt x="51" y="107"/>
                  </a:lnTo>
                  <a:lnTo>
                    <a:pt x="51" y="107"/>
                  </a:lnTo>
                  <a:lnTo>
                    <a:pt x="54" y="111"/>
                  </a:lnTo>
                  <a:lnTo>
                    <a:pt x="60" y="112"/>
                  </a:lnTo>
                  <a:lnTo>
                    <a:pt x="64" y="113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73" y="108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89"/>
                  </a:lnTo>
                  <a:lnTo>
                    <a:pt x="66" y="8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81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9" y="90"/>
                  </a:lnTo>
                  <a:lnTo>
                    <a:pt x="95" y="93"/>
                  </a:lnTo>
                  <a:lnTo>
                    <a:pt x="99" y="93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8" y="88"/>
                  </a:lnTo>
                  <a:lnTo>
                    <a:pt x="111" y="84"/>
                  </a:lnTo>
                  <a:lnTo>
                    <a:pt x="111" y="78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6" y="70"/>
                  </a:lnTo>
                  <a:lnTo>
                    <a:pt x="102" y="67"/>
                  </a:lnTo>
                  <a:lnTo>
                    <a:pt x="121" y="56"/>
                  </a:lnTo>
                  <a:lnTo>
                    <a:pt x="121" y="56"/>
                  </a:lnTo>
                  <a:lnTo>
                    <a:pt x="121" y="62"/>
                  </a:lnTo>
                  <a:lnTo>
                    <a:pt x="122" y="67"/>
                  </a:lnTo>
                  <a:lnTo>
                    <a:pt x="122" y="67"/>
                  </a:lnTo>
                  <a:lnTo>
                    <a:pt x="125" y="71"/>
                  </a:lnTo>
                  <a:lnTo>
                    <a:pt x="130" y="73"/>
                  </a:lnTo>
                  <a:lnTo>
                    <a:pt x="134" y="74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44" y="69"/>
                  </a:lnTo>
                  <a:lnTo>
                    <a:pt x="146" y="65"/>
                  </a:lnTo>
                  <a:lnTo>
                    <a:pt x="146" y="59"/>
                  </a:lnTo>
                  <a:lnTo>
                    <a:pt x="145" y="54"/>
                  </a:lnTo>
                  <a:lnTo>
                    <a:pt x="145" y="54"/>
                  </a:lnTo>
                  <a:lnTo>
                    <a:pt x="141" y="50"/>
                  </a:lnTo>
                  <a:lnTo>
                    <a:pt x="137" y="48"/>
                  </a:lnTo>
                  <a:lnTo>
                    <a:pt x="156" y="38"/>
                  </a:lnTo>
                  <a:lnTo>
                    <a:pt x="156" y="38"/>
                  </a:lnTo>
                  <a:lnTo>
                    <a:pt x="154" y="43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60" y="51"/>
                  </a:lnTo>
                  <a:lnTo>
                    <a:pt x="164" y="54"/>
                  </a:lnTo>
                  <a:lnTo>
                    <a:pt x="169" y="54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9" y="50"/>
                  </a:lnTo>
                  <a:lnTo>
                    <a:pt x="180" y="44"/>
                  </a:lnTo>
                  <a:lnTo>
                    <a:pt x="181" y="40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76" y="31"/>
                  </a:lnTo>
                  <a:lnTo>
                    <a:pt x="172" y="28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0" y="23"/>
                  </a:lnTo>
                  <a:lnTo>
                    <a:pt x="192" y="28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93"/>
                  </a:lnTo>
                  <a:lnTo>
                    <a:pt x="47" y="174"/>
                  </a:lnTo>
                  <a:lnTo>
                    <a:pt x="47" y="174"/>
                  </a:lnTo>
                  <a:lnTo>
                    <a:pt x="46" y="176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9" y="180"/>
                  </a:lnTo>
                  <a:lnTo>
                    <a:pt x="50" y="180"/>
                  </a:lnTo>
                  <a:lnTo>
                    <a:pt x="50" y="180"/>
                  </a:lnTo>
                  <a:lnTo>
                    <a:pt x="194" y="100"/>
                  </a:lnTo>
                  <a:lnTo>
                    <a:pt x="194" y="131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2" y="207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6" y="208"/>
                  </a:lnTo>
                  <a:lnTo>
                    <a:pt x="194" y="138"/>
                  </a:lnTo>
                  <a:lnTo>
                    <a:pt x="194" y="168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77" y="233"/>
                  </a:lnTo>
                  <a:lnTo>
                    <a:pt x="79" y="235"/>
                  </a:lnTo>
                  <a:lnTo>
                    <a:pt x="79" y="235"/>
                  </a:lnTo>
                  <a:lnTo>
                    <a:pt x="80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194" y="174"/>
                  </a:lnTo>
                  <a:lnTo>
                    <a:pt x="194" y="205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3" y="261"/>
                  </a:lnTo>
                  <a:lnTo>
                    <a:pt x="93" y="264"/>
                  </a:lnTo>
                  <a:lnTo>
                    <a:pt x="93" y="264"/>
                  </a:lnTo>
                  <a:lnTo>
                    <a:pt x="96" y="265"/>
                  </a:lnTo>
                  <a:lnTo>
                    <a:pt x="98" y="265"/>
                  </a:lnTo>
                  <a:lnTo>
                    <a:pt x="98" y="265"/>
                  </a:lnTo>
                  <a:lnTo>
                    <a:pt x="194" y="212"/>
                  </a:lnTo>
                  <a:lnTo>
                    <a:pt x="194" y="285"/>
                  </a:lnTo>
                  <a:lnTo>
                    <a:pt x="142" y="314"/>
                  </a:lnTo>
                  <a:lnTo>
                    <a:pt x="142" y="314"/>
                  </a:lnTo>
                  <a:lnTo>
                    <a:pt x="137" y="316"/>
                  </a:lnTo>
                  <a:lnTo>
                    <a:pt x="130" y="318"/>
                  </a:lnTo>
                  <a:lnTo>
                    <a:pt x="123" y="318"/>
                  </a:lnTo>
                  <a:lnTo>
                    <a:pt x="118" y="316"/>
                  </a:lnTo>
                  <a:lnTo>
                    <a:pt x="111" y="314"/>
                  </a:lnTo>
                  <a:lnTo>
                    <a:pt x="107" y="311"/>
                  </a:lnTo>
                  <a:lnTo>
                    <a:pt x="102" y="306"/>
                  </a:lnTo>
                  <a:lnTo>
                    <a:pt x="98" y="300"/>
                  </a:lnTo>
                  <a:lnTo>
                    <a:pt x="0" y="124"/>
                  </a:lnTo>
                  <a:lnTo>
                    <a:pt x="15" y="11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ṩľíḍê"/>
            <p:cNvSpPr/>
            <p:nvPr/>
          </p:nvSpPr>
          <p:spPr bwMode="auto">
            <a:xfrm>
              <a:off x="6927962" y="3272641"/>
              <a:ext cx="441800" cy="463316"/>
            </a:xfrm>
            <a:custGeom>
              <a:avLst/>
              <a:gdLst>
                <a:gd name="T0" fmla="*/ 306 w 308"/>
                <a:gd name="T1" fmla="*/ 96 h 323"/>
                <a:gd name="T2" fmla="*/ 218 w 308"/>
                <a:gd name="T3" fmla="*/ 308 h 323"/>
                <a:gd name="T4" fmla="*/ 227 w 308"/>
                <a:gd name="T5" fmla="*/ 224 h 323"/>
                <a:gd name="T6" fmla="*/ 233 w 308"/>
                <a:gd name="T7" fmla="*/ 209 h 323"/>
                <a:gd name="T8" fmla="*/ 246 w 308"/>
                <a:gd name="T9" fmla="*/ 184 h 323"/>
                <a:gd name="T10" fmla="*/ 250 w 308"/>
                <a:gd name="T11" fmla="*/ 159 h 323"/>
                <a:gd name="T12" fmla="*/ 280 w 308"/>
                <a:gd name="T13" fmla="*/ 109 h 323"/>
                <a:gd name="T14" fmla="*/ 218 w 308"/>
                <a:gd name="T15" fmla="*/ 75 h 323"/>
                <a:gd name="T16" fmla="*/ 201 w 308"/>
                <a:gd name="T17" fmla="*/ 320 h 323"/>
                <a:gd name="T18" fmla="*/ 197 w 308"/>
                <a:gd name="T19" fmla="*/ 289 h 323"/>
                <a:gd name="T20" fmla="*/ 208 w 308"/>
                <a:gd name="T21" fmla="*/ 262 h 323"/>
                <a:gd name="T22" fmla="*/ 218 w 308"/>
                <a:gd name="T23" fmla="*/ 248 h 323"/>
                <a:gd name="T24" fmla="*/ 203 w 308"/>
                <a:gd name="T25" fmla="*/ 161 h 323"/>
                <a:gd name="T26" fmla="*/ 189 w 308"/>
                <a:gd name="T27" fmla="*/ 184 h 323"/>
                <a:gd name="T28" fmla="*/ 186 w 308"/>
                <a:gd name="T29" fmla="*/ 202 h 323"/>
                <a:gd name="T30" fmla="*/ 185 w 308"/>
                <a:gd name="T31" fmla="*/ 155 h 323"/>
                <a:gd name="T32" fmla="*/ 180 w 308"/>
                <a:gd name="T33" fmla="*/ 26 h 323"/>
                <a:gd name="T34" fmla="*/ 174 w 308"/>
                <a:gd name="T35" fmla="*/ 318 h 323"/>
                <a:gd name="T36" fmla="*/ 147 w 308"/>
                <a:gd name="T37" fmla="*/ 218 h 323"/>
                <a:gd name="T38" fmla="*/ 166 w 308"/>
                <a:gd name="T39" fmla="*/ 199 h 323"/>
                <a:gd name="T40" fmla="*/ 147 w 308"/>
                <a:gd name="T41" fmla="*/ 170 h 323"/>
                <a:gd name="T42" fmla="*/ 180 w 308"/>
                <a:gd name="T43" fmla="*/ 170 h 323"/>
                <a:gd name="T44" fmla="*/ 170 w 308"/>
                <a:gd name="T45" fmla="*/ 225 h 323"/>
                <a:gd name="T46" fmla="*/ 168 w 308"/>
                <a:gd name="T47" fmla="*/ 243 h 323"/>
                <a:gd name="T48" fmla="*/ 151 w 308"/>
                <a:gd name="T49" fmla="*/ 263 h 323"/>
                <a:gd name="T50" fmla="*/ 180 w 308"/>
                <a:gd name="T51" fmla="*/ 321 h 323"/>
                <a:gd name="T52" fmla="*/ 147 w 308"/>
                <a:gd name="T53" fmla="*/ 10 h 323"/>
                <a:gd name="T54" fmla="*/ 119 w 308"/>
                <a:gd name="T55" fmla="*/ 0 h 323"/>
                <a:gd name="T56" fmla="*/ 132 w 308"/>
                <a:gd name="T57" fmla="*/ 260 h 323"/>
                <a:gd name="T58" fmla="*/ 147 w 308"/>
                <a:gd name="T59" fmla="*/ 306 h 323"/>
                <a:gd name="T60" fmla="*/ 139 w 308"/>
                <a:gd name="T61" fmla="*/ 134 h 323"/>
                <a:gd name="T62" fmla="*/ 128 w 308"/>
                <a:gd name="T63" fmla="*/ 159 h 323"/>
                <a:gd name="T64" fmla="*/ 121 w 308"/>
                <a:gd name="T65" fmla="*/ 174 h 323"/>
                <a:gd name="T66" fmla="*/ 123 w 308"/>
                <a:gd name="T67" fmla="*/ 125 h 323"/>
                <a:gd name="T68" fmla="*/ 147 w 308"/>
                <a:gd name="T69" fmla="*/ 235 h 323"/>
                <a:gd name="T70" fmla="*/ 98 w 308"/>
                <a:gd name="T71" fmla="*/ 283 h 323"/>
                <a:gd name="T72" fmla="*/ 103 w 308"/>
                <a:gd name="T73" fmla="*/ 4 h 323"/>
                <a:gd name="T74" fmla="*/ 111 w 308"/>
                <a:gd name="T75" fmla="*/ 34 h 323"/>
                <a:gd name="T76" fmla="*/ 119 w 308"/>
                <a:gd name="T77" fmla="*/ 122 h 323"/>
                <a:gd name="T78" fmla="*/ 119 w 308"/>
                <a:gd name="T79" fmla="*/ 141 h 323"/>
                <a:gd name="T80" fmla="*/ 109 w 308"/>
                <a:gd name="T81" fmla="*/ 197 h 323"/>
                <a:gd name="T82" fmla="*/ 107 w 308"/>
                <a:gd name="T83" fmla="*/ 214 h 323"/>
                <a:gd name="T84" fmla="*/ 105 w 308"/>
                <a:gd name="T85" fmla="*/ 171 h 323"/>
                <a:gd name="T86" fmla="*/ 98 w 308"/>
                <a:gd name="T87" fmla="*/ 147 h 323"/>
                <a:gd name="T88" fmla="*/ 119 w 308"/>
                <a:gd name="T89" fmla="*/ 141 h 323"/>
                <a:gd name="T90" fmla="*/ 86 w 308"/>
                <a:gd name="T91" fmla="*/ 206 h 323"/>
                <a:gd name="T92" fmla="*/ 97 w 308"/>
                <a:gd name="T93" fmla="*/ 188 h 323"/>
                <a:gd name="T94" fmla="*/ 90 w 308"/>
                <a:gd name="T95" fmla="*/ 239 h 323"/>
                <a:gd name="T96" fmla="*/ 86 w 308"/>
                <a:gd name="T97" fmla="*/ 22 h 323"/>
                <a:gd name="T98" fmla="*/ 93 w 308"/>
                <a:gd name="T99" fmla="*/ 68 h 323"/>
                <a:gd name="T100" fmla="*/ 86 w 308"/>
                <a:gd name="T101" fmla="*/ 22 h 323"/>
                <a:gd name="T102" fmla="*/ 86 w 308"/>
                <a:gd name="T103" fmla="*/ 278 h 323"/>
                <a:gd name="T104" fmla="*/ 77 w 308"/>
                <a:gd name="T105" fmla="*/ 230 h 323"/>
                <a:gd name="T106" fmla="*/ 86 w 308"/>
                <a:gd name="T107" fmla="*/ 107 h 323"/>
                <a:gd name="T108" fmla="*/ 67 w 308"/>
                <a:gd name="T109" fmla="*/ 126 h 323"/>
                <a:gd name="T110" fmla="*/ 86 w 308"/>
                <a:gd name="T111" fmla="*/ 141 h 323"/>
                <a:gd name="T112" fmla="*/ 58 w 308"/>
                <a:gd name="T113" fmla="*/ 83 h 323"/>
                <a:gd name="T114" fmla="*/ 86 w 308"/>
                <a:gd name="T115" fmla="*/ 190 h 323"/>
                <a:gd name="T116" fmla="*/ 2 w 308"/>
                <a:gd name="T117" fmla="*/ 226 h 323"/>
                <a:gd name="T118" fmla="*/ 58 w 308"/>
                <a:gd name="T119" fmla="*/ 147 h 323"/>
                <a:gd name="T120" fmla="*/ 50 w 308"/>
                <a:gd name="T121" fmla="*/ 172 h 323"/>
                <a:gd name="T122" fmla="*/ 42 w 308"/>
                <a:gd name="T123" fmla="*/ 186 h 323"/>
                <a:gd name="T124" fmla="*/ 29 w 308"/>
                <a:gd name="T125" fmla="*/ 21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" h="323">
                  <a:moveTo>
                    <a:pt x="218" y="44"/>
                  </a:moveTo>
                  <a:lnTo>
                    <a:pt x="288" y="76"/>
                  </a:lnTo>
                  <a:lnTo>
                    <a:pt x="288" y="76"/>
                  </a:lnTo>
                  <a:lnTo>
                    <a:pt x="293" y="80"/>
                  </a:lnTo>
                  <a:lnTo>
                    <a:pt x="299" y="84"/>
                  </a:lnTo>
                  <a:lnTo>
                    <a:pt x="303" y="90"/>
                  </a:lnTo>
                  <a:lnTo>
                    <a:pt x="306" y="96"/>
                  </a:lnTo>
                  <a:lnTo>
                    <a:pt x="308" y="103"/>
                  </a:lnTo>
                  <a:lnTo>
                    <a:pt x="308" y="110"/>
                  </a:lnTo>
                  <a:lnTo>
                    <a:pt x="307" y="117"/>
                  </a:lnTo>
                  <a:lnTo>
                    <a:pt x="304" y="124"/>
                  </a:lnTo>
                  <a:lnTo>
                    <a:pt x="222" y="301"/>
                  </a:lnTo>
                  <a:lnTo>
                    <a:pt x="222" y="301"/>
                  </a:lnTo>
                  <a:lnTo>
                    <a:pt x="218" y="308"/>
                  </a:lnTo>
                  <a:lnTo>
                    <a:pt x="218" y="248"/>
                  </a:lnTo>
                  <a:lnTo>
                    <a:pt x="218" y="248"/>
                  </a:lnTo>
                  <a:lnTo>
                    <a:pt x="219" y="245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8" y="226"/>
                  </a:lnTo>
                  <a:lnTo>
                    <a:pt x="227" y="224"/>
                  </a:lnTo>
                  <a:lnTo>
                    <a:pt x="227" y="222"/>
                  </a:lnTo>
                  <a:lnTo>
                    <a:pt x="224" y="221"/>
                  </a:lnTo>
                  <a:lnTo>
                    <a:pt x="218" y="217"/>
                  </a:lnTo>
                  <a:lnTo>
                    <a:pt x="218" y="202"/>
                  </a:lnTo>
                  <a:lnTo>
                    <a:pt x="230" y="209"/>
                  </a:lnTo>
                  <a:lnTo>
                    <a:pt x="230" y="209"/>
                  </a:lnTo>
                  <a:lnTo>
                    <a:pt x="233" y="209"/>
                  </a:lnTo>
                  <a:lnTo>
                    <a:pt x="235" y="209"/>
                  </a:lnTo>
                  <a:lnTo>
                    <a:pt x="237" y="207"/>
                  </a:lnTo>
                  <a:lnTo>
                    <a:pt x="238" y="206"/>
                  </a:lnTo>
                  <a:lnTo>
                    <a:pt x="246" y="188"/>
                  </a:lnTo>
                  <a:lnTo>
                    <a:pt x="246" y="188"/>
                  </a:lnTo>
                  <a:lnTo>
                    <a:pt x="247" y="186"/>
                  </a:lnTo>
                  <a:lnTo>
                    <a:pt x="246" y="184"/>
                  </a:lnTo>
                  <a:lnTo>
                    <a:pt x="246" y="182"/>
                  </a:lnTo>
                  <a:lnTo>
                    <a:pt x="243" y="180"/>
                  </a:lnTo>
                  <a:lnTo>
                    <a:pt x="218" y="168"/>
                  </a:lnTo>
                  <a:lnTo>
                    <a:pt x="218" y="145"/>
                  </a:lnTo>
                  <a:lnTo>
                    <a:pt x="243" y="157"/>
                  </a:lnTo>
                  <a:lnTo>
                    <a:pt x="243" y="157"/>
                  </a:lnTo>
                  <a:lnTo>
                    <a:pt x="250" y="159"/>
                  </a:lnTo>
                  <a:lnTo>
                    <a:pt x="257" y="157"/>
                  </a:lnTo>
                  <a:lnTo>
                    <a:pt x="262" y="155"/>
                  </a:lnTo>
                  <a:lnTo>
                    <a:pt x="266" y="149"/>
                  </a:lnTo>
                  <a:lnTo>
                    <a:pt x="279" y="122"/>
                  </a:lnTo>
                  <a:lnTo>
                    <a:pt x="279" y="122"/>
                  </a:lnTo>
                  <a:lnTo>
                    <a:pt x="280" y="115"/>
                  </a:lnTo>
                  <a:lnTo>
                    <a:pt x="280" y="109"/>
                  </a:lnTo>
                  <a:lnTo>
                    <a:pt x="276" y="103"/>
                  </a:lnTo>
                  <a:lnTo>
                    <a:pt x="270" y="99"/>
                  </a:lnTo>
                  <a:lnTo>
                    <a:pt x="218" y="75"/>
                  </a:lnTo>
                  <a:lnTo>
                    <a:pt x="218" y="44"/>
                  </a:lnTo>
                  <a:close/>
                  <a:moveTo>
                    <a:pt x="180" y="26"/>
                  </a:moveTo>
                  <a:lnTo>
                    <a:pt x="218" y="44"/>
                  </a:lnTo>
                  <a:lnTo>
                    <a:pt x="218" y="75"/>
                  </a:lnTo>
                  <a:lnTo>
                    <a:pt x="180" y="57"/>
                  </a:lnTo>
                  <a:lnTo>
                    <a:pt x="180" y="26"/>
                  </a:lnTo>
                  <a:lnTo>
                    <a:pt x="180" y="26"/>
                  </a:lnTo>
                  <a:close/>
                  <a:moveTo>
                    <a:pt x="218" y="308"/>
                  </a:moveTo>
                  <a:lnTo>
                    <a:pt x="218" y="308"/>
                  </a:lnTo>
                  <a:lnTo>
                    <a:pt x="211" y="316"/>
                  </a:lnTo>
                  <a:lnTo>
                    <a:pt x="201" y="320"/>
                  </a:lnTo>
                  <a:lnTo>
                    <a:pt x="191" y="323"/>
                  </a:lnTo>
                  <a:lnTo>
                    <a:pt x="180" y="321"/>
                  </a:lnTo>
                  <a:lnTo>
                    <a:pt x="180" y="283"/>
                  </a:lnTo>
                  <a:lnTo>
                    <a:pt x="193" y="289"/>
                  </a:lnTo>
                  <a:lnTo>
                    <a:pt x="193" y="289"/>
                  </a:lnTo>
                  <a:lnTo>
                    <a:pt x="195" y="289"/>
                  </a:lnTo>
                  <a:lnTo>
                    <a:pt x="197" y="289"/>
                  </a:lnTo>
                  <a:lnTo>
                    <a:pt x="199" y="287"/>
                  </a:lnTo>
                  <a:lnTo>
                    <a:pt x="200" y="286"/>
                  </a:lnTo>
                  <a:lnTo>
                    <a:pt x="208" y="268"/>
                  </a:lnTo>
                  <a:lnTo>
                    <a:pt x="208" y="268"/>
                  </a:lnTo>
                  <a:lnTo>
                    <a:pt x="209" y="266"/>
                  </a:lnTo>
                  <a:lnTo>
                    <a:pt x="209" y="264"/>
                  </a:lnTo>
                  <a:lnTo>
                    <a:pt x="208" y="262"/>
                  </a:lnTo>
                  <a:lnTo>
                    <a:pt x="205" y="260"/>
                  </a:lnTo>
                  <a:lnTo>
                    <a:pt x="180" y="249"/>
                  </a:lnTo>
                  <a:lnTo>
                    <a:pt x="180" y="235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5" y="249"/>
                  </a:lnTo>
                  <a:lnTo>
                    <a:pt x="218" y="248"/>
                  </a:lnTo>
                  <a:lnTo>
                    <a:pt x="218" y="308"/>
                  </a:lnTo>
                  <a:lnTo>
                    <a:pt x="218" y="308"/>
                  </a:lnTo>
                  <a:close/>
                  <a:moveTo>
                    <a:pt x="218" y="145"/>
                  </a:moveTo>
                  <a:lnTo>
                    <a:pt x="218" y="168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3" y="161"/>
                  </a:lnTo>
                  <a:lnTo>
                    <a:pt x="201" y="163"/>
                  </a:lnTo>
                  <a:lnTo>
                    <a:pt x="199" y="164"/>
                  </a:lnTo>
                  <a:lnTo>
                    <a:pt x="197" y="165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4"/>
                  </a:lnTo>
                  <a:lnTo>
                    <a:pt x="189" y="187"/>
                  </a:lnTo>
                  <a:lnTo>
                    <a:pt x="191" y="190"/>
                  </a:lnTo>
                  <a:lnTo>
                    <a:pt x="192" y="191"/>
                  </a:lnTo>
                  <a:lnTo>
                    <a:pt x="218" y="202"/>
                  </a:lnTo>
                  <a:lnTo>
                    <a:pt x="218" y="217"/>
                  </a:lnTo>
                  <a:lnTo>
                    <a:pt x="186" y="202"/>
                  </a:lnTo>
                  <a:lnTo>
                    <a:pt x="186" y="202"/>
                  </a:lnTo>
                  <a:lnTo>
                    <a:pt x="184" y="202"/>
                  </a:lnTo>
                  <a:lnTo>
                    <a:pt x="180" y="203"/>
                  </a:lnTo>
                  <a:lnTo>
                    <a:pt x="180" y="170"/>
                  </a:lnTo>
                  <a:lnTo>
                    <a:pt x="185" y="160"/>
                  </a:lnTo>
                  <a:lnTo>
                    <a:pt x="185" y="160"/>
                  </a:lnTo>
                  <a:lnTo>
                    <a:pt x="185" y="157"/>
                  </a:lnTo>
                  <a:lnTo>
                    <a:pt x="185" y="155"/>
                  </a:lnTo>
                  <a:lnTo>
                    <a:pt x="184" y="153"/>
                  </a:lnTo>
                  <a:lnTo>
                    <a:pt x="182" y="152"/>
                  </a:lnTo>
                  <a:lnTo>
                    <a:pt x="180" y="151"/>
                  </a:lnTo>
                  <a:lnTo>
                    <a:pt x="180" y="128"/>
                  </a:lnTo>
                  <a:lnTo>
                    <a:pt x="218" y="145"/>
                  </a:lnTo>
                  <a:close/>
                  <a:moveTo>
                    <a:pt x="147" y="10"/>
                  </a:moveTo>
                  <a:lnTo>
                    <a:pt x="180" y="26"/>
                  </a:lnTo>
                  <a:lnTo>
                    <a:pt x="180" y="57"/>
                  </a:lnTo>
                  <a:lnTo>
                    <a:pt x="147" y="41"/>
                  </a:lnTo>
                  <a:lnTo>
                    <a:pt x="147" y="10"/>
                  </a:lnTo>
                  <a:lnTo>
                    <a:pt x="147" y="10"/>
                  </a:lnTo>
                  <a:close/>
                  <a:moveTo>
                    <a:pt x="180" y="321"/>
                  </a:moveTo>
                  <a:lnTo>
                    <a:pt x="180" y="321"/>
                  </a:lnTo>
                  <a:lnTo>
                    <a:pt x="174" y="318"/>
                  </a:lnTo>
                  <a:lnTo>
                    <a:pt x="147" y="306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9" y="237"/>
                  </a:lnTo>
                  <a:lnTo>
                    <a:pt x="147" y="235"/>
                  </a:lnTo>
                  <a:lnTo>
                    <a:pt x="147" y="218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3" y="221"/>
                  </a:lnTo>
                  <a:lnTo>
                    <a:pt x="155" y="220"/>
                  </a:lnTo>
                  <a:lnTo>
                    <a:pt x="157" y="218"/>
                  </a:lnTo>
                  <a:lnTo>
                    <a:pt x="158" y="217"/>
                  </a:lnTo>
                  <a:lnTo>
                    <a:pt x="166" y="199"/>
                  </a:lnTo>
                  <a:lnTo>
                    <a:pt x="166" y="199"/>
                  </a:lnTo>
                  <a:lnTo>
                    <a:pt x="166" y="198"/>
                  </a:lnTo>
                  <a:lnTo>
                    <a:pt x="166" y="195"/>
                  </a:lnTo>
                  <a:lnTo>
                    <a:pt x="165" y="193"/>
                  </a:lnTo>
                  <a:lnTo>
                    <a:pt x="163" y="191"/>
                  </a:lnTo>
                  <a:lnTo>
                    <a:pt x="147" y="184"/>
                  </a:lnTo>
                  <a:lnTo>
                    <a:pt x="147" y="170"/>
                  </a:lnTo>
                  <a:lnTo>
                    <a:pt x="169" y="180"/>
                  </a:lnTo>
                  <a:lnTo>
                    <a:pt x="169" y="180"/>
                  </a:lnTo>
                  <a:lnTo>
                    <a:pt x="172" y="180"/>
                  </a:lnTo>
                  <a:lnTo>
                    <a:pt x="173" y="180"/>
                  </a:lnTo>
                  <a:lnTo>
                    <a:pt x="176" y="179"/>
                  </a:lnTo>
                  <a:lnTo>
                    <a:pt x="177" y="176"/>
                  </a:lnTo>
                  <a:lnTo>
                    <a:pt x="180" y="170"/>
                  </a:lnTo>
                  <a:lnTo>
                    <a:pt x="180" y="203"/>
                  </a:lnTo>
                  <a:lnTo>
                    <a:pt x="180" y="203"/>
                  </a:lnTo>
                  <a:lnTo>
                    <a:pt x="178" y="206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5"/>
                  </a:lnTo>
                  <a:lnTo>
                    <a:pt x="170" y="228"/>
                  </a:lnTo>
                  <a:lnTo>
                    <a:pt x="172" y="229"/>
                  </a:lnTo>
                  <a:lnTo>
                    <a:pt x="173" y="230"/>
                  </a:lnTo>
                  <a:lnTo>
                    <a:pt x="180" y="235"/>
                  </a:lnTo>
                  <a:lnTo>
                    <a:pt x="180" y="249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66" y="243"/>
                  </a:lnTo>
                  <a:lnTo>
                    <a:pt x="163" y="243"/>
                  </a:lnTo>
                  <a:lnTo>
                    <a:pt x="162" y="244"/>
                  </a:lnTo>
                  <a:lnTo>
                    <a:pt x="161" y="245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6"/>
                  </a:lnTo>
                  <a:lnTo>
                    <a:pt x="151" y="267"/>
                  </a:lnTo>
                  <a:lnTo>
                    <a:pt x="153" y="270"/>
                  </a:lnTo>
                  <a:lnTo>
                    <a:pt x="155" y="271"/>
                  </a:lnTo>
                  <a:lnTo>
                    <a:pt x="180" y="283"/>
                  </a:lnTo>
                  <a:lnTo>
                    <a:pt x="180" y="321"/>
                  </a:lnTo>
                  <a:lnTo>
                    <a:pt x="180" y="321"/>
                  </a:lnTo>
                  <a:close/>
                  <a:moveTo>
                    <a:pt x="180" y="128"/>
                  </a:moveTo>
                  <a:lnTo>
                    <a:pt x="180" y="151"/>
                  </a:lnTo>
                  <a:lnTo>
                    <a:pt x="147" y="136"/>
                  </a:lnTo>
                  <a:lnTo>
                    <a:pt x="147" y="113"/>
                  </a:lnTo>
                  <a:lnTo>
                    <a:pt x="180" y="128"/>
                  </a:lnTo>
                  <a:close/>
                  <a:moveTo>
                    <a:pt x="135" y="4"/>
                  </a:moveTo>
                  <a:lnTo>
                    <a:pt x="147" y="10"/>
                  </a:lnTo>
                  <a:lnTo>
                    <a:pt x="147" y="4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4" y="31"/>
                  </a:lnTo>
                  <a:lnTo>
                    <a:pt x="119" y="31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5" y="4"/>
                  </a:lnTo>
                  <a:lnTo>
                    <a:pt x="135" y="4"/>
                  </a:lnTo>
                  <a:close/>
                  <a:moveTo>
                    <a:pt x="147" y="306"/>
                  </a:moveTo>
                  <a:lnTo>
                    <a:pt x="119" y="293"/>
                  </a:lnTo>
                  <a:lnTo>
                    <a:pt x="119" y="253"/>
                  </a:lnTo>
                  <a:lnTo>
                    <a:pt x="132" y="260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6" y="260"/>
                  </a:lnTo>
                  <a:lnTo>
                    <a:pt x="138" y="259"/>
                  </a:lnTo>
                  <a:lnTo>
                    <a:pt x="139" y="258"/>
                  </a:lnTo>
                  <a:lnTo>
                    <a:pt x="147" y="240"/>
                  </a:lnTo>
                  <a:lnTo>
                    <a:pt x="147" y="306"/>
                  </a:lnTo>
                  <a:lnTo>
                    <a:pt x="147" y="306"/>
                  </a:lnTo>
                  <a:close/>
                  <a:moveTo>
                    <a:pt x="147" y="113"/>
                  </a:moveTo>
                  <a:lnTo>
                    <a:pt x="147" y="136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2" y="133"/>
                  </a:lnTo>
                  <a:lnTo>
                    <a:pt x="139" y="134"/>
                  </a:lnTo>
                  <a:lnTo>
                    <a:pt x="138" y="134"/>
                  </a:lnTo>
                  <a:lnTo>
                    <a:pt x="136" y="13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28" y="159"/>
                  </a:lnTo>
                  <a:lnTo>
                    <a:pt x="130" y="160"/>
                  </a:lnTo>
                  <a:lnTo>
                    <a:pt x="131" y="161"/>
                  </a:lnTo>
                  <a:lnTo>
                    <a:pt x="147" y="170"/>
                  </a:lnTo>
                  <a:lnTo>
                    <a:pt x="147" y="184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1" y="174"/>
                  </a:lnTo>
                  <a:lnTo>
                    <a:pt x="119" y="175"/>
                  </a:lnTo>
                  <a:lnTo>
                    <a:pt x="119" y="141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29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1" y="124"/>
                  </a:lnTo>
                  <a:lnTo>
                    <a:pt x="119" y="122"/>
                  </a:lnTo>
                  <a:lnTo>
                    <a:pt x="119" y="99"/>
                  </a:lnTo>
                  <a:lnTo>
                    <a:pt x="147" y="113"/>
                  </a:lnTo>
                  <a:lnTo>
                    <a:pt x="147" y="113"/>
                  </a:lnTo>
                  <a:close/>
                  <a:moveTo>
                    <a:pt x="147" y="218"/>
                  </a:moveTo>
                  <a:lnTo>
                    <a:pt x="147" y="235"/>
                  </a:lnTo>
                  <a:lnTo>
                    <a:pt x="147" y="235"/>
                  </a:lnTo>
                  <a:lnTo>
                    <a:pt x="144" y="232"/>
                  </a:lnTo>
                  <a:lnTo>
                    <a:pt x="119" y="220"/>
                  </a:lnTo>
                  <a:lnTo>
                    <a:pt x="119" y="205"/>
                  </a:lnTo>
                  <a:lnTo>
                    <a:pt x="147" y="218"/>
                  </a:lnTo>
                  <a:close/>
                  <a:moveTo>
                    <a:pt x="119" y="293"/>
                  </a:moveTo>
                  <a:lnTo>
                    <a:pt x="98" y="283"/>
                  </a:lnTo>
                  <a:lnTo>
                    <a:pt x="98" y="244"/>
                  </a:lnTo>
                  <a:lnTo>
                    <a:pt x="119" y="253"/>
                  </a:lnTo>
                  <a:lnTo>
                    <a:pt x="119" y="293"/>
                  </a:lnTo>
                  <a:lnTo>
                    <a:pt x="119" y="293"/>
                  </a:lnTo>
                  <a:close/>
                  <a:moveTo>
                    <a:pt x="98" y="7"/>
                  </a:moveTo>
                  <a:lnTo>
                    <a:pt x="98" y="7"/>
                  </a:lnTo>
                  <a:lnTo>
                    <a:pt x="103" y="4"/>
                  </a:lnTo>
                  <a:lnTo>
                    <a:pt x="108" y="3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5" y="33"/>
                  </a:lnTo>
                  <a:lnTo>
                    <a:pt x="111" y="34"/>
                  </a:lnTo>
                  <a:lnTo>
                    <a:pt x="108" y="37"/>
                  </a:lnTo>
                  <a:lnTo>
                    <a:pt x="105" y="41"/>
                  </a:lnTo>
                  <a:lnTo>
                    <a:pt x="98" y="56"/>
                  </a:lnTo>
                  <a:lnTo>
                    <a:pt x="98" y="7"/>
                  </a:lnTo>
                  <a:lnTo>
                    <a:pt x="98" y="7"/>
                  </a:lnTo>
                  <a:close/>
                  <a:moveTo>
                    <a:pt x="119" y="99"/>
                  </a:moveTo>
                  <a:lnTo>
                    <a:pt x="119" y="122"/>
                  </a:lnTo>
                  <a:lnTo>
                    <a:pt x="98" y="113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101" y="91"/>
                  </a:lnTo>
                  <a:lnTo>
                    <a:pt x="119" y="99"/>
                  </a:lnTo>
                  <a:lnTo>
                    <a:pt x="119" y="99"/>
                  </a:lnTo>
                  <a:close/>
                  <a:moveTo>
                    <a:pt x="119" y="141"/>
                  </a:moveTo>
                  <a:lnTo>
                    <a:pt x="119" y="175"/>
                  </a:lnTo>
                  <a:lnTo>
                    <a:pt x="119" y="175"/>
                  </a:lnTo>
                  <a:lnTo>
                    <a:pt x="117" y="176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11" y="201"/>
                  </a:lnTo>
                  <a:lnTo>
                    <a:pt x="112" y="202"/>
                  </a:lnTo>
                  <a:lnTo>
                    <a:pt x="119" y="205"/>
                  </a:lnTo>
                  <a:lnTo>
                    <a:pt x="119" y="22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104" y="214"/>
                  </a:lnTo>
                  <a:lnTo>
                    <a:pt x="103" y="214"/>
                  </a:lnTo>
                  <a:lnTo>
                    <a:pt x="100" y="216"/>
                  </a:lnTo>
                  <a:lnTo>
                    <a:pt x="98" y="217"/>
                  </a:lnTo>
                  <a:lnTo>
                    <a:pt x="98" y="218"/>
                  </a:lnTo>
                  <a:lnTo>
                    <a:pt x="98" y="186"/>
                  </a:lnTo>
                  <a:lnTo>
                    <a:pt x="105" y="171"/>
                  </a:lnTo>
                  <a:lnTo>
                    <a:pt x="105" y="171"/>
                  </a:lnTo>
                  <a:lnTo>
                    <a:pt x="105" y="168"/>
                  </a:lnTo>
                  <a:lnTo>
                    <a:pt x="105" y="167"/>
                  </a:lnTo>
                  <a:lnTo>
                    <a:pt x="104" y="164"/>
                  </a:lnTo>
                  <a:lnTo>
                    <a:pt x="103" y="163"/>
                  </a:lnTo>
                  <a:lnTo>
                    <a:pt x="98" y="161"/>
                  </a:lnTo>
                  <a:lnTo>
                    <a:pt x="98" y="147"/>
                  </a:lnTo>
                  <a:lnTo>
                    <a:pt x="108" y="152"/>
                  </a:lnTo>
                  <a:lnTo>
                    <a:pt x="108" y="152"/>
                  </a:lnTo>
                  <a:lnTo>
                    <a:pt x="111" y="152"/>
                  </a:lnTo>
                  <a:lnTo>
                    <a:pt x="112" y="152"/>
                  </a:lnTo>
                  <a:lnTo>
                    <a:pt x="115" y="151"/>
                  </a:lnTo>
                  <a:lnTo>
                    <a:pt x="116" y="148"/>
                  </a:lnTo>
                  <a:lnTo>
                    <a:pt x="119" y="141"/>
                  </a:lnTo>
                  <a:close/>
                  <a:moveTo>
                    <a:pt x="98" y="283"/>
                  </a:moveTo>
                  <a:lnTo>
                    <a:pt x="86" y="278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09"/>
                  </a:lnTo>
                  <a:lnTo>
                    <a:pt x="86" y="206"/>
                  </a:lnTo>
                  <a:lnTo>
                    <a:pt x="86" y="190"/>
                  </a:lnTo>
                  <a:lnTo>
                    <a:pt x="89" y="191"/>
                  </a:lnTo>
                  <a:lnTo>
                    <a:pt x="89" y="191"/>
                  </a:lnTo>
                  <a:lnTo>
                    <a:pt x="92" y="191"/>
                  </a:lnTo>
                  <a:lnTo>
                    <a:pt x="93" y="191"/>
                  </a:lnTo>
                  <a:lnTo>
                    <a:pt x="96" y="190"/>
                  </a:lnTo>
                  <a:lnTo>
                    <a:pt x="97" y="188"/>
                  </a:lnTo>
                  <a:lnTo>
                    <a:pt x="98" y="186"/>
                  </a:lnTo>
                  <a:lnTo>
                    <a:pt x="98" y="218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7"/>
                  </a:lnTo>
                  <a:lnTo>
                    <a:pt x="90" y="239"/>
                  </a:lnTo>
                  <a:lnTo>
                    <a:pt x="92" y="241"/>
                  </a:lnTo>
                  <a:lnTo>
                    <a:pt x="93" y="243"/>
                  </a:lnTo>
                  <a:lnTo>
                    <a:pt x="98" y="244"/>
                  </a:lnTo>
                  <a:lnTo>
                    <a:pt x="98" y="283"/>
                  </a:lnTo>
                  <a:lnTo>
                    <a:pt x="98" y="283"/>
                  </a:lnTo>
                  <a:close/>
                  <a:moveTo>
                    <a:pt x="86" y="22"/>
                  </a:moveTo>
                  <a:lnTo>
                    <a:pt x="86" y="22"/>
                  </a:lnTo>
                  <a:lnTo>
                    <a:pt x="86" y="22"/>
                  </a:lnTo>
                  <a:lnTo>
                    <a:pt x="92" y="14"/>
                  </a:lnTo>
                  <a:lnTo>
                    <a:pt x="98" y="7"/>
                  </a:lnTo>
                  <a:lnTo>
                    <a:pt x="98" y="56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2" y="73"/>
                  </a:lnTo>
                  <a:lnTo>
                    <a:pt x="92" y="79"/>
                  </a:lnTo>
                  <a:lnTo>
                    <a:pt x="94" y="84"/>
                  </a:lnTo>
                  <a:lnTo>
                    <a:pt x="98" y="90"/>
                  </a:lnTo>
                  <a:lnTo>
                    <a:pt x="98" y="113"/>
                  </a:lnTo>
                  <a:lnTo>
                    <a:pt x="86" y="107"/>
                  </a:lnTo>
                  <a:lnTo>
                    <a:pt x="86" y="22"/>
                  </a:lnTo>
                  <a:lnTo>
                    <a:pt x="86" y="22"/>
                  </a:lnTo>
                  <a:close/>
                  <a:moveTo>
                    <a:pt x="98" y="147"/>
                  </a:moveTo>
                  <a:lnTo>
                    <a:pt x="98" y="161"/>
                  </a:lnTo>
                  <a:lnTo>
                    <a:pt x="86" y="156"/>
                  </a:lnTo>
                  <a:lnTo>
                    <a:pt x="86" y="141"/>
                  </a:lnTo>
                  <a:lnTo>
                    <a:pt x="98" y="147"/>
                  </a:lnTo>
                  <a:close/>
                  <a:moveTo>
                    <a:pt x="86" y="278"/>
                  </a:moveTo>
                  <a:lnTo>
                    <a:pt x="58" y="264"/>
                  </a:lnTo>
                  <a:lnTo>
                    <a:pt x="58" y="225"/>
                  </a:lnTo>
                  <a:lnTo>
                    <a:pt x="70" y="232"/>
                  </a:lnTo>
                  <a:lnTo>
                    <a:pt x="70" y="232"/>
                  </a:lnTo>
                  <a:lnTo>
                    <a:pt x="73" y="232"/>
                  </a:lnTo>
                  <a:lnTo>
                    <a:pt x="75" y="232"/>
                  </a:lnTo>
                  <a:lnTo>
                    <a:pt x="77" y="230"/>
                  </a:lnTo>
                  <a:lnTo>
                    <a:pt x="78" y="229"/>
                  </a:lnTo>
                  <a:lnTo>
                    <a:pt x="86" y="212"/>
                  </a:lnTo>
                  <a:lnTo>
                    <a:pt x="86" y="278"/>
                  </a:lnTo>
                  <a:lnTo>
                    <a:pt x="86" y="278"/>
                  </a:lnTo>
                  <a:close/>
                  <a:moveTo>
                    <a:pt x="58" y="83"/>
                  </a:moveTo>
                  <a:lnTo>
                    <a:pt x="86" y="22"/>
                  </a:lnTo>
                  <a:lnTo>
                    <a:pt x="86" y="107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7" y="106"/>
                  </a:lnTo>
                  <a:lnTo>
                    <a:pt x="75" y="109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6" y="128"/>
                  </a:lnTo>
                  <a:lnTo>
                    <a:pt x="67" y="130"/>
                  </a:lnTo>
                  <a:lnTo>
                    <a:pt x="67" y="132"/>
                  </a:lnTo>
                  <a:lnTo>
                    <a:pt x="70" y="133"/>
                  </a:lnTo>
                  <a:lnTo>
                    <a:pt x="86" y="141"/>
                  </a:lnTo>
                  <a:lnTo>
                    <a:pt x="86" y="156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61" y="145"/>
                  </a:lnTo>
                  <a:lnTo>
                    <a:pt x="58" y="147"/>
                  </a:lnTo>
                  <a:lnTo>
                    <a:pt x="58" y="83"/>
                  </a:lnTo>
                  <a:lnTo>
                    <a:pt x="58" y="83"/>
                  </a:lnTo>
                  <a:close/>
                  <a:moveTo>
                    <a:pt x="86" y="190"/>
                  </a:moveTo>
                  <a:lnTo>
                    <a:pt x="86" y="206"/>
                  </a:lnTo>
                  <a:lnTo>
                    <a:pt x="86" y="206"/>
                  </a:lnTo>
                  <a:lnTo>
                    <a:pt x="84" y="203"/>
                  </a:lnTo>
                  <a:lnTo>
                    <a:pt x="58" y="191"/>
                  </a:lnTo>
                  <a:lnTo>
                    <a:pt x="58" y="176"/>
                  </a:lnTo>
                  <a:lnTo>
                    <a:pt x="86" y="190"/>
                  </a:lnTo>
                  <a:close/>
                  <a:moveTo>
                    <a:pt x="58" y="264"/>
                  </a:moveTo>
                  <a:lnTo>
                    <a:pt x="21" y="247"/>
                  </a:lnTo>
                  <a:lnTo>
                    <a:pt x="21" y="247"/>
                  </a:lnTo>
                  <a:lnTo>
                    <a:pt x="14" y="243"/>
                  </a:lnTo>
                  <a:lnTo>
                    <a:pt x="9" y="239"/>
                  </a:lnTo>
                  <a:lnTo>
                    <a:pt x="5" y="233"/>
                  </a:lnTo>
                  <a:lnTo>
                    <a:pt x="2" y="226"/>
                  </a:lnTo>
                  <a:lnTo>
                    <a:pt x="1" y="220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9"/>
                  </a:lnTo>
                  <a:lnTo>
                    <a:pt x="58" y="83"/>
                  </a:lnTo>
                  <a:lnTo>
                    <a:pt x="58" y="147"/>
                  </a:lnTo>
                  <a:lnTo>
                    <a:pt x="58" y="147"/>
                  </a:lnTo>
                  <a:lnTo>
                    <a:pt x="56" y="148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1" y="174"/>
                  </a:lnTo>
                  <a:lnTo>
                    <a:pt x="58" y="176"/>
                  </a:lnTo>
                  <a:lnTo>
                    <a:pt x="58" y="191"/>
                  </a:lnTo>
                  <a:lnTo>
                    <a:pt x="46" y="186"/>
                  </a:lnTo>
                  <a:lnTo>
                    <a:pt x="46" y="186"/>
                  </a:lnTo>
                  <a:lnTo>
                    <a:pt x="43" y="184"/>
                  </a:lnTo>
                  <a:lnTo>
                    <a:pt x="42" y="186"/>
                  </a:lnTo>
                  <a:lnTo>
                    <a:pt x="39" y="187"/>
                  </a:lnTo>
                  <a:lnTo>
                    <a:pt x="38" y="18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7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2" y="213"/>
                  </a:lnTo>
                  <a:lnTo>
                    <a:pt x="58" y="225"/>
                  </a:lnTo>
                  <a:lnTo>
                    <a:pt x="58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îślïďe"/>
            <p:cNvGrpSpPr/>
            <p:nvPr/>
          </p:nvGrpSpPr>
          <p:grpSpPr>
            <a:xfrm>
              <a:off x="5087605" y="2259296"/>
              <a:ext cx="559422" cy="588102"/>
              <a:chOff x="1704976" y="2255838"/>
              <a:chExt cx="619125" cy="65087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61" name="ïSľiḓe"/>
              <p:cNvSpPr/>
              <p:nvPr/>
            </p:nvSpPr>
            <p:spPr bwMode="auto">
              <a:xfrm>
                <a:off x="1704976" y="2873375"/>
                <a:ext cx="6191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ḻíḓé"/>
              <p:cNvSpPr/>
              <p:nvPr/>
            </p:nvSpPr>
            <p:spPr bwMode="auto">
              <a:xfrm>
                <a:off x="1730376" y="2811463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ṧ1iḑê"/>
              <p:cNvSpPr/>
              <p:nvPr/>
            </p:nvSpPr>
            <p:spPr bwMode="auto">
              <a:xfrm>
                <a:off x="1954213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ŝliḍê"/>
              <p:cNvSpPr/>
              <p:nvPr/>
            </p:nvSpPr>
            <p:spPr bwMode="auto">
              <a:xfrm>
                <a:off x="1976438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śḷiḓê"/>
              <p:cNvSpPr/>
              <p:nvPr/>
            </p:nvSpPr>
            <p:spPr bwMode="auto">
              <a:xfrm>
                <a:off x="1954213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ŝľiḍe"/>
              <p:cNvSpPr/>
              <p:nvPr/>
            </p:nvSpPr>
            <p:spPr bwMode="auto">
              <a:xfrm>
                <a:off x="1774826" y="2747963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ṣlîḑe"/>
              <p:cNvSpPr/>
              <p:nvPr/>
            </p:nvSpPr>
            <p:spPr bwMode="auto">
              <a:xfrm>
                <a:off x="1795463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sḻîḓe"/>
              <p:cNvSpPr/>
              <p:nvPr/>
            </p:nvSpPr>
            <p:spPr bwMode="auto">
              <a:xfrm>
                <a:off x="1774826" y="2505075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ṧḻîḓé"/>
              <p:cNvSpPr/>
              <p:nvPr/>
            </p:nvSpPr>
            <p:spPr bwMode="auto">
              <a:xfrm>
                <a:off x="2135188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ŝļîďè"/>
              <p:cNvSpPr/>
              <p:nvPr/>
            </p:nvSpPr>
            <p:spPr bwMode="auto">
              <a:xfrm>
                <a:off x="2157413" y="2517775"/>
                <a:ext cx="76200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šlide"/>
              <p:cNvSpPr/>
              <p:nvPr/>
            </p:nvSpPr>
            <p:spPr bwMode="auto">
              <a:xfrm>
                <a:off x="2135188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ṡlidê"/>
              <p:cNvSpPr/>
              <p:nvPr/>
            </p:nvSpPr>
            <p:spPr bwMode="auto">
              <a:xfrm>
                <a:off x="1730376" y="2435225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S1iḍè"/>
              <p:cNvSpPr/>
              <p:nvPr/>
            </p:nvSpPr>
            <p:spPr bwMode="auto">
              <a:xfrm>
                <a:off x="1730376" y="2255838"/>
                <a:ext cx="568325" cy="179388"/>
              </a:xfrm>
              <a:custGeom>
                <a:avLst/>
                <a:gdLst>
                  <a:gd name="T0" fmla="*/ 179 w 358"/>
                  <a:gd name="T1" fmla="*/ 0 h 113"/>
                  <a:gd name="T2" fmla="*/ 0 w 358"/>
                  <a:gd name="T3" fmla="*/ 113 h 113"/>
                  <a:gd name="T4" fmla="*/ 358 w 358"/>
                  <a:gd name="T5" fmla="*/ 113 h 113"/>
                  <a:gd name="T6" fmla="*/ 179 w 358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8" h="113">
                    <a:moveTo>
                      <a:pt x="179" y="0"/>
                    </a:moveTo>
                    <a:lnTo>
                      <a:pt x="0" y="113"/>
                    </a:lnTo>
                    <a:lnTo>
                      <a:pt x="358" y="11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9" name="ïṩļíḍê"/>
            <p:cNvSpPr/>
            <p:nvPr/>
          </p:nvSpPr>
          <p:spPr bwMode="auto">
            <a:xfrm>
              <a:off x="6322638" y="2406253"/>
              <a:ext cx="712905" cy="466185"/>
            </a:xfrm>
            <a:custGeom>
              <a:avLst/>
              <a:gdLst>
                <a:gd name="T0" fmla="*/ 497 w 497"/>
                <a:gd name="T1" fmla="*/ 0 h 325"/>
                <a:gd name="T2" fmla="*/ 386 w 497"/>
                <a:gd name="T3" fmla="*/ 37 h 325"/>
                <a:gd name="T4" fmla="*/ 386 w 497"/>
                <a:gd name="T5" fmla="*/ 210 h 325"/>
                <a:gd name="T6" fmla="*/ 386 w 497"/>
                <a:gd name="T7" fmla="*/ 210 h 325"/>
                <a:gd name="T8" fmla="*/ 397 w 497"/>
                <a:gd name="T9" fmla="*/ 209 h 325"/>
                <a:gd name="T10" fmla="*/ 405 w 497"/>
                <a:gd name="T11" fmla="*/ 206 h 325"/>
                <a:gd name="T12" fmla="*/ 409 w 497"/>
                <a:gd name="T13" fmla="*/ 204 h 325"/>
                <a:gd name="T14" fmla="*/ 411 w 497"/>
                <a:gd name="T15" fmla="*/ 201 h 325"/>
                <a:gd name="T16" fmla="*/ 413 w 497"/>
                <a:gd name="T17" fmla="*/ 197 h 325"/>
                <a:gd name="T18" fmla="*/ 413 w 497"/>
                <a:gd name="T19" fmla="*/ 194 h 325"/>
                <a:gd name="T20" fmla="*/ 413 w 497"/>
                <a:gd name="T21" fmla="*/ 118 h 325"/>
                <a:gd name="T22" fmla="*/ 399 w 497"/>
                <a:gd name="T23" fmla="*/ 118 h 325"/>
                <a:gd name="T24" fmla="*/ 399 w 497"/>
                <a:gd name="T25" fmla="*/ 86 h 325"/>
                <a:gd name="T26" fmla="*/ 413 w 497"/>
                <a:gd name="T27" fmla="*/ 86 h 325"/>
                <a:gd name="T28" fmla="*/ 447 w 497"/>
                <a:gd name="T29" fmla="*/ 86 h 325"/>
                <a:gd name="T30" fmla="*/ 462 w 497"/>
                <a:gd name="T31" fmla="*/ 86 h 325"/>
                <a:gd name="T32" fmla="*/ 462 w 497"/>
                <a:gd name="T33" fmla="*/ 118 h 325"/>
                <a:gd name="T34" fmla="*/ 447 w 497"/>
                <a:gd name="T35" fmla="*/ 118 h 325"/>
                <a:gd name="T36" fmla="*/ 447 w 497"/>
                <a:gd name="T37" fmla="*/ 194 h 325"/>
                <a:gd name="T38" fmla="*/ 447 w 497"/>
                <a:gd name="T39" fmla="*/ 194 h 325"/>
                <a:gd name="T40" fmla="*/ 446 w 497"/>
                <a:gd name="T41" fmla="*/ 204 h 325"/>
                <a:gd name="T42" fmla="*/ 442 w 497"/>
                <a:gd name="T43" fmla="*/ 212 h 325"/>
                <a:gd name="T44" fmla="*/ 436 w 497"/>
                <a:gd name="T45" fmla="*/ 220 h 325"/>
                <a:gd name="T46" fmla="*/ 430 w 497"/>
                <a:gd name="T47" fmla="*/ 227 h 325"/>
                <a:gd name="T48" fmla="*/ 420 w 497"/>
                <a:gd name="T49" fmla="*/ 232 h 325"/>
                <a:gd name="T50" fmla="*/ 411 w 497"/>
                <a:gd name="T51" fmla="*/ 236 h 325"/>
                <a:gd name="T52" fmla="*/ 399 w 497"/>
                <a:gd name="T53" fmla="*/ 239 h 325"/>
                <a:gd name="T54" fmla="*/ 386 w 497"/>
                <a:gd name="T55" fmla="*/ 239 h 325"/>
                <a:gd name="T56" fmla="*/ 386 w 497"/>
                <a:gd name="T57" fmla="*/ 289 h 325"/>
                <a:gd name="T58" fmla="*/ 497 w 497"/>
                <a:gd name="T59" fmla="*/ 325 h 325"/>
                <a:gd name="T60" fmla="*/ 497 w 497"/>
                <a:gd name="T61" fmla="*/ 0 h 325"/>
                <a:gd name="T62" fmla="*/ 386 w 497"/>
                <a:gd name="T63" fmla="*/ 37 h 325"/>
                <a:gd name="T64" fmla="*/ 0 w 497"/>
                <a:gd name="T65" fmla="*/ 163 h 325"/>
                <a:gd name="T66" fmla="*/ 386 w 497"/>
                <a:gd name="T67" fmla="*/ 289 h 325"/>
                <a:gd name="T68" fmla="*/ 386 w 497"/>
                <a:gd name="T69" fmla="*/ 239 h 325"/>
                <a:gd name="T70" fmla="*/ 386 w 497"/>
                <a:gd name="T71" fmla="*/ 239 h 325"/>
                <a:gd name="T72" fmla="*/ 374 w 497"/>
                <a:gd name="T73" fmla="*/ 239 h 325"/>
                <a:gd name="T74" fmla="*/ 363 w 497"/>
                <a:gd name="T75" fmla="*/ 236 h 325"/>
                <a:gd name="T76" fmla="*/ 353 w 497"/>
                <a:gd name="T77" fmla="*/ 232 h 325"/>
                <a:gd name="T78" fmla="*/ 343 w 497"/>
                <a:gd name="T79" fmla="*/ 227 h 325"/>
                <a:gd name="T80" fmla="*/ 336 w 497"/>
                <a:gd name="T81" fmla="*/ 220 h 325"/>
                <a:gd name="T82" fmla="*/ 331 w 497"/>
                <a:gd name="T83" fmla="*/ 212 h 325"/>
                <a:gd name="T84" fmla="*/ 327 w 497"/>
                <a:gd name="T85" fmla="*/ 204 h 325"/>
                <a:gd name="T86" fmla="*/ 325 w 497"/>
                <a:gd name="T87" fmla="*/ 194 h 325"/>
                <a:gd name="T88" fmla="*/ 325 w 497"/>
                <a:gd name="T89" fmla="*/ 118 h 325"/>
                <a:gd name="T90" fmla="*/ 311 w 497"/>
                <a:gd name="T91" fmla="*/ 118 h 325"/>
                <a:gd name="T92" fmla="*/ 311 w 497"/>
                <a:gd name="T93" fmla="*/ 86 h 325"/>
                <a:gd name="T94" fmla="*/ 325 w 497"/>
                <a:gd name="T95" fmla="*/ 86 h 325"/>
                <a:gd name="T96" fmla="*/ 359 w 497"/>
                <a:gd name="T97" fmla="*/ 86 h 325"/>
                <a:gd name="T98" fmla="*/ 376 w 497"/>
                <a:gd name="T99" fmla="*/ 86 h 325"/>
                <a:gd name="T100" fmla="*/ 376 w 497"/>
                <a:gd name="T101" fmla="*/ 118 h 325"/>
                <a:gd name="T102" fmla="*/ 359 w 497"/>
                <a:gd name="T103" fmla="*/ 118 h 325"/>
                <a:gd name="T104" fmla="*/ 359 w 497"/>
                <a:gd name="T105" fmla="*/ 194 h 325"/>
                <a:gd name="T106" fmla="*/ 359 w 497"/>
                <a:gd name="T107" fmla="*/ 194 h 325"/>
                <a:gd name="T108" fmla="*/ 361 w 497"/>
                <a:gd name="T109" fmla="*/ 197 h 325"/>
                <a:gd name="T110" fmla="*/ 362 w 497"/>
                <a:gd name="T111" fmla="*/ 201 h 325"/>
                <a:gd name="T112" fmla="*/ 365 w 497"/>
                <a:gd name="T113" fmla="*/ 204 h 325"/>
                <a:gd name="T114" fmla="*/ 367 w 497"/>
                <a:gd name="T115" fmla="*/ 206 h 325"/>
                <a:gd name="T116" fmla="*/ 376 w 497"/>
                <a:gd name="T117" fmla="*/ 209 h 325"/>
                <a:gd name="T118" fmla="*/ 386 w 497"/>
                <a:gd name="T119" fmla="*/ 210 h 325"/>
                <a:gd name="T120" fmla="*/ 386 w 497"/>
                <a:gd name="T121" fmla="*/ 3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7" h="325">
                  <a:moveTo>
                    <a:pt x="497" y="0"/>
                  </a:moveTo>
                  <a:lnTo>
                    <a:pt x="386" y="37"/>
                  </a:lnTo>
                  <a:lnTo>
                    <a:pt x="386" y="210"/>
                  </a:lnTo>
                  <a:lnTo>
                    <a:pt x="386" y="210"/>
                  </a:lnTo>
                  <a:lnTo>
                    <a:pt x="397" y="209"/>
                  </a:lnTo>
                  <a:lnTo>
                    <a:pt x="405" y="206"/>
                  </a:lnTo>
                  <a:lnTo>
                    <a:pt x="409" y="204"/>
                  </a:lnTo>
                  <a:lnTo>
                    <a:pt x="411" y="201"/>
                  </a:lnTo>
                  <a:lnTo>
                    <a:pt x="413" y="197"/>
                  </a:lnTo>
                  <a:lnTo>
                    <a:pt x="413" y="194"/>
                  </a:lnTo>
                  <a:lnTo>
                    <a:pt x="413" y="118"/>
                  </a:lnTo>
                  <a:lnTo>
                    <a:pt x="399" y="118"/>
                  </a:lnTo>
                  <a:lnTo>
                    <a:pt x="399" y="86"/>
                  </a:lnTo>
                  <a:lnTo>
                    <a:pt x="413" y="86"/>
                  </a:lnTo>
                  <a:lnTo>
                    <a:pt x="447" y="86"/>
                  </a:lnTo>
                  <a:lnTo>
                    <a:pt x="462" y="86"/>
                  </a:lnTo>
                  <a:lnTo>
                    <a:pt x="462" y="118"/>
                  </a:lnTo>
                  <a:lnTo>
                    <a:pt x="447" y="118"/>
                  </a:lnTo>
                  <a:lnTo>
                    <a:pt x="447" y="194"/>
                  </a:lnTo>
                  <a:lnTo>
                    <a:pt x="447" y="194"/>
                  </a:lnTo>
                  <a:lnTo>
                    <a:pt x="446" y="204"/>
                  </a:lnTo>
                  <a:lnTo>
                    <a:pt x="442" y="212"/>
                  </a:lnTo>
                  <a:lnTo>
                    <a:pt x="436" y="220"/>
                  </a:lnTo>
                  <a:lnTo>
                    <a:pt x="430" y="227"/>
                  </a:lnTo>
                  <a:lnTo>
                    <a:pt x="420" y="232"/>
                  </a:lnTo>
                  <a:lnTo>
                    <a:pt x="411" y="236"/>
                  </a:lnTo>
                  <a:lnTo>
                    <a:pt x="399" y="239"/>
                  </a:lnTo>
                  <a:lnTo>
                    <a:pt x="386" y="239"/>
                  </a:lnTo>
                  <a:lnTo>
                    <a:pt x="386" y="289"/>
                  </a:lnTo>
                  <a:lnTo>
                    <a:pt x="497" y="325"/>
                  </a:lnTo>
                  <a:lnTo>
                    <a:pt x="497" y="0"/>
                  </a:lnTo>
                  <a:close/>
                  <a:moveTo>
                    <a:pt x="386" y="37"/>
                  </a:moveTo>
                  <a:lnTo>
                    <a:pt x="0" y="163"/>
                  </a:lnTo>
                  <a:lnTo>
                    <a:pt x="386" y="289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74" y="239"/>
                  </a:lnTo>
                  <a:lnTo>
                    <a:pt x="363" y="236"/>
                  </a:lnTo>
                  <a:lnTo>
                    <a:pt x="353" y="232"/>
                  </a:lnTo>
                  <a:lnTo>
                    <a:pt x="343" y="227"/>
                  </a:lnTo>
                  <a:lnTo>
                    <a:pt x="336" y="220"/>
                  </a:lnTo>
                  <a:lnTo>
                    <a:pt x="331" y="212"/>
                  </a:lnTo>
                  <a:lnTo>
                    <a:pt x="327" y="204"/>
                  </a:lnTo>
                  <a:lnTo>
                    <a:pt x="325" y="194"/>
                  </a:lnTo>
                  <a:lnTo>
                    <a:pt x="325" y="118"/>
                  </a:lnTo>
                  <a:lnTo>
                    <a:pt x="311" y="118"/>
                  </a:lnTo>
                  <a:lnTo>
                    <a:pt x="311" y="86"/>
                  </a:lnTo>
                  <a:lnTo>
                    <a:pt x="325" y="86"/>
                  </a:lnTo>
                  <a:lnTo>
                    <a:pt x="359" y="86"/>
                  </a:lnTo>
                  <a:lnTo>
                    <a:pt x="376" y="86"/>
                  </a:lnTo>
                  <a:lnTo>
                    <a:pt x="376" y="118"/>
                  </a:lnTo>
                  <a:lnTo>
                    <a:pt x="359" y="118"/>
                  </a:lnTo>
                  <a:lnTo>
                    <a:pt x="359" y="194"/>
                  </a:lnTo>
                  <a:lnTo>
                    <a:pt x="359" y="194"/>
                  </a:lnTo>
                  <a:lnTo>
                    <a:pt x="361" y="197"/>
                  </a:lnTo>
                  <a:lnTo>
                    <a:pt x="362" y="201"/>
                  </a:lnTo>
                  <a:lnTo>
                    <a:pt x="365" y="204"/>
                  </a:lnTo>
                  <a:lnTo>
                    <a:pt x="367" y="206"/>
                  </a:lnTo>
                  <a:lnTo>
                    <a:pt x="376" y="209"/>
                  </a:lnTo>
                  <a:lnTo>
                    <a:pt x="386" y="210"/>
                  </a:lnTo>
                  <a:lnTo>
                    <a:pt x="386" y="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ṣḻîḋé"/>
            <p:cNvSpPr/>
            <p:nvPr/>
          </p:nvSpPr>
          <p:spPr bwMode="auto">
            <a:xfrm>
              <a:off x="5295595" y="2919774"/>
              <a:ext cx="167827" cy="289752"/>
            </a:xfrm>
            <a:custGeom>
              <a:avLst/>
              <a:gdLst>
                <a:gd name="T0" fmla="*/ 112713 w 117"/>
                <a:gd name="T1" fmla="*/ 269875 h 202"/>
                <a:gd name="T2" fmla="*/ 127000 w 117"/>
                <a:gd name="T3" fmla="*/ 274638 h 202"/>
                <a:gd name="T4" fmla="*/ 134938 w 117"/>
                <a:gd name="T5" fmla="*/ 287338 h 202"/>
                <a:gd name="T6" fmla="*/ 134938 w 117"/>
                <a:gd name="T7" fmla="*/ 298450 h 202"/>
                <a:gd name="T8" fmla="*/ 127000 w 117"/>
                <a:gd name="T9" fmla="*/ 315913 h 202"/>
                <a:gd name="T10" fmla="*/ 119063 w 117"/>
                <a:gd name="T11" fmla="*/ 320675 h 202"/>
                <a:gd name="T12" fmla="*/ 112713 w 117"/>
                <a:gd name="T13" fmla="*/ 269875 h 202"/>
                <a:gd name="T14" fmla="*/ 112713 w 117"/>
                <a:gd name="T15" fmla="*/ 249238 h 202"/>
                <a:gd name="T16" fmla="*/ 112713 w 117"/>
                <a:gd name="T17" fmla="*/ 107950 h 202"/>
                <a:gd name="T18" fmla="*/ 127000 w 117"/>
                <a:gd name="T19" fmla="*/ 122238 h 202"/>
                <a:gd name="T20" fmla="*/ 134938 w 117"/>
                <a:gd name="T21" fmla="*/ 144463 h 202"/>
                <a:gd name="T22" fmla="*/ 146050 w 117"/>
                <a:gd name="T23" fmla="*/ 184150 h 202"/>
                <a:gd name="T24" fmla="*/ 149225 w 117"/>
                <a:gd name="T25" fmla="*/ 190500 h 202"/>
                <a:gd name="T26" fmla="*/ 158750 w 117"/>
                <a:gd name="T27" fmla="*/ 200025 h 202"/>
                <a:gd name="T28" fmla="*/ 174625 w 117"/>
                <a:gd name="T29" fmla="*/ 201613 h 202"/>
                <a:gd name="T30" fmla="*/ 185738 w 117"/>
                <a:gd name="T31" fmla="*/ 230188 h 202"/>
                <a:gd name="T32" fmla="*/ 104775 w 117"/>
                <a:gd name="T33" fmla="*/ 269875 h 202"/>
                <a:gd name="T34" fmla="*/ 112713 w 117"/>
                <a:gd name="T35" fmla="*/ 269875 h 202"/>
                <a:gd name="T36" fmla="*/ 112713 w 117"/>
                <a:gd name="T37" fmla="*/ 320675 h 202"/>
                <a:gd name="T38" fmla="*/ 96838 w 117"/>
                <a:gd name="T39" fmla="*/ 315913 h 202"/>
                <a:gd name="T40" fmla="*/ 88900 w 117"/>
                <a:gd name="T41" fmla="*/ 300038 h 202"/>
                <a:gd name="T42" fmla="*/ 88900 w 117"/>
                <a:gd name="T43" fmla="*/ 292100 h 202"/>
                <a:gd name="T44" fmla="*/ 96838 w 117"/>
                <a:gd name="T45" fmla="*/ 274638 h 202"/>
                <a:gd name="T46" fmla="*/ 104775 w 117"/>
                <a:gd name="T47" fmla="*/ 269875 h 202"/>
                <a:gd name="T48" fmla="*/ 112713 w 117"/>
                <a:gd name="T49" fmla="*/ 107950 h 202"/>
                <a:gd name="T50" fmla="*/ 95250 w 117"/>
                <a:gd name="T51" fmla="*/ 98425 h 202"/>
                <a:gd name="T52" fmla="*/ 74613 w 117"/>
                <a:gd name="T53" fmla="*/ 96838 h 202"/>
                <a:gd name="T54" fmla="*/ 53975 w 117"/>
                <a:gd name="T55" fmla="*/ 12700 h 202"/>
                <a:gd name="T56" fmla="*/ 46038 w 117"/>
                <a:gd name="T57" fmla="*/ 1588 h 202"/>
                <a:gd name="T58" fmla="*/ 30163 w 117"/>
                <a:gd name="T59" fmla="*/ 0 h 202"/>
                <a:gd name="T60" fmla="*/ 23813 w 117"/>
                <a:gd name="T61" fmla="*/ 1588 h 202"/>
                <a:gd name="T62" fmla="*/ 15875 w 117"/>
                <a:gd name="T63" fmla="*/ 14288 h 202"/>
                <a:gd name="T64" fmla="*/ 38100 w 117"/>
                <a:gd name="T65" fmla="*/ 104775 h 202"/>
                <a:gd name="T66" fmla="*/ 30163 w 117"/>
                <a:gd name="T67" fmla="*/ 111125 h 202"/>
                <a:gd name="T68" fmla="*/ 17463 w 117"/>
                <a:gd name="T69" fmla="*/ 123825 h 202"/>
                <a:gd name="T70" fmla="*/ 9525 w 117"/>
                <a:gd name="T71" fmla="*/ 144463 h 202"/>
                <a:gd name="T72" fmla="*/ 6350 w 117"/>
                <a:gd name="T73" fmla="*/ 165100 h 202"/>
                <a:gd name="T74" fmla="*/ 9525 w 117"/>
                <a:gd name="T75" fmla="*/ 176213 h 202"/>
                <a:gd name="T76" fmla="*/ 19050 w 117"/>
                <a:gd name="T77" fmla="*/ 219075 h 202"/>
                <a:gd name="T78" fmla="*/ 19050 w 117"/>
                <a:gd name="T79" fmla="*/ 225425 h 202"/>
                <a:gd name="T80" fmla="*/ 15875 w 117"/>
                <a:gd name="T81" fmla="*/ 236538 h 202"/>
                <a:gd name="T82" fmla="*/ 4763 w 117"/>
                <a:gd name="T83" fmla="*/ 247650 h 202"/>
                <a:gd name="T84" fmla="*/ 9525 w 117"/>
                <a:gd name="T85" fmla="*/ 277813 h 202"/>
                <a:gd name="T86" fmla="*/ 112713 w 117"/>
                <a:gd name="T87" fmla="*/ 107950 h 20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7" h="202">
                  <a:moveTo>
                    <a:pt x="71" y="170"/>
                  </a:moveTo>
                  <a:lnTo>
                    <a:pt x="71" y="170"/>
                  </a:lnTo>
                  <a:lnTo>
                    <a:pt x="76" y="170"/>
                  </a:lnTo>
                  <a:lnTo>
                    <a:pt x="80" y="173"/>
                  </a:lnTo>
                  <a:lnTo>
                    <a:pt x="84" y="177"/>
                  </a:lnTo>
                  <a:lnTo>
                    <a:pt x="85" y="181"/>
                  </a:lnTo>
                  <a:lnTo>
                    <a:pt x="85" y="188"/>
                  </a:lnTo>
                  <a:lnTo>
                    <a:pt x="84" y="193"/>
                  </a:lnTo>
                  <a:lnTo>
                    <a:pt x="80" y="199"/>
                  </a:lnTo>
                  <a:lnTo>
                    <a:pt x="75" y="202"/>
                  </a:lnTo>
                  <a:lnTo>
                    <a:pt x="71" y="202"/>
                  </a:lnTo>
                  <a:lnTo>
                    <a:pt x="71" y="170"/>
                  </a:lnTo>
                  <a:close/>
                  <a:moveTo>
                    <a:pt x="71" y="157"/>
                  </a:moveTo>
                  <a:lnTo>
                    <a:pt x="71" y="68"/>
                  </a:lnTo>
                  <a:lnTo>
                    <a:pt x="76" y="72"/>
                  </a:lnTo>
                  <a:lnTo>
                    <a:pt x="80" y="77"/>
                  </a:lnTo>
                  <a:lnTo>
                    <a:pt x="83" y="84"/>
                  </a:lnTo>
                  <a:lnTo>
                    <a:pt x="85" y="91"/>
                  </a:lnTo>
                  <a:lnTo>
                    <a:pt x="92" y="116"/>
                  </a:lnTo>
                  <a:lnTo>
                    <a:pt x="94" y="120"/>
                  </a:lnTo>
                  <a:lnTo>
                    <a:pt x="96" y="123"/>
                  </a:lnTo>
                  <a:lnTo>
                    <a:pt x="100" y="126"/>
                  </a:lnTo>
                  <a:lnTo>
                    <a:pt x="103" y="127"/>
                  </a:lnTo>
                  <a:lnTo>
                    <a:pt x="110" y="127"/>
                  </a:lnTo>
                  <a:lnTo>
                    <a:pt x="112" y="127"/>
                  </a:lnTo>
                  <a:lnTo>
                    <a:pt x="117" y="145"/>
                  </a:lnTo>
                  <a:lnTo>
                    <a:pt x="71" y="157"/>
                  </a:lnTo>
                  <a:close/>
                  <a:moveTo>
                    <a:pt x="66" y="170"/>
                  </a:moveTo>
                  <a:lnTo>
                    <a:pt x="66" y="170"/>
                  </a:lnTo>
                  <a:lnTo>
                    <a:pt x="71" y="170"/>
                  </a:lnTo>
                  <a:lnTo>
                    <a:pt x="71" y="202"/>
                  </a:lnTo>
                  <a:lnTo>
                    <a:pt x="65" y="200"/>
                  </a:lnTo>
                  <a:lnTo>
                    <a:pt x="61" y="199"/>
                  </a:lnTo>
                  <a:lnTo>
                    <a:pt x="57" y="195"/>
                  </a:lnTo>
                  <a:lnTo>
                    <a:pt x="56" y="189"/>
                  </a:lnTo>
                  <a:lnTo>
                    <a:pt x="56" y="184"/>
                  </a:lnTo>
                  <a:lnTo>
                    <a:pt x="57" y="179"/>
                  </a:lnTo>
                  <a:lnTo>
                    <a:pt x="61" y="173"/>
                  </a:lnTo>
                  <a:lnTo>
                    <a:pt x="66" y="170"/>
                  </a:lnTo>
                  <a:close/>
                  <a:moveTo>
                    <a:pt x="71" y="68"/>
                  </a:moveTo>
                  <a:lnTo>
                    <a:pt x="71" y="68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4" y="61"/>
                  </a:lnTo>
                  <a:lnTo>
                    <a:pt x="47" y="61"/>
                  </a:lnTo>
                  <a:lnTo>
                    <a:pt x="34" y="8"/>
                  </a:lnTo>
                  <a:lnTo>
                    <a:pt x="31" y="4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5"/>
                  </a:lnTo>
                  <a:lnTo>
                    <a:pt x="10" y="9"/>
                  </a:lnTo>
                  <a:lnTo>
                    <a:pt x="11" y="15"/>
                  </a:lnTo>
                  <a:lnTo>
                    <a:pt x="24" y="66"/>
                  </a:lnTo>
                  <a:lnTo>
                    <a:pt x="19" y="70"/>
                  </a:lnTo>
                  <a:lnTo>
                    <a:pt x="15" y="74"/>
                  </a:lnTo>
                  <a:lnTo>
                    <a:pt x="11" y="78"/>
                  </a:lnTo>
                  <a:lnTo>
                    <a:pt x="7" y="84"/>
                  </a:lnTo>
                  <a:lnTo>
                    <a:pt x="6" y="91"/>
                  </a:lnTo>
                  <a:lnTo>
                    <a:pt x="4" y="96"/>
                  </a:lnTo>
                  <a:lnTo>
                    <a:pt x="4" y="104"/>
                  </a:lnTo>
                  <a:lnTo>
                    <a:pt x="6" y="111"/>
                  </a:lnTo>
                  <a:lnTo>
                    <a:pt x="12" y="138"/>
                  </a:lnTo>
                  <a:lnTo>
                    <a:pt x="12" y="142"/>
                  </a:lnTo>
                  <a:lnTo>
                    <a:pt x="12" y="146"/>
                  </a:lnTo>
                  <a:lnTo>
                    <a:pt x="10" y="149"/>
                  </a:lnTo>
                  <a:lnTo>
                    <a:pt x="8" y="152"/>
                  </a:lnTo>
                  <a:lnTo>
                    <a:pt x="3" y="156"/>
                  </a:lnTo>
                  <a:lnTo>
                    <a:pt x="0" y="157"/>
                  </a:lnTo>
                  <a:lnTo>
                    <a:pt x="6" y="175"/>
                  </a:lnTo>
                  <a:lnTo>
                    <a:pt x="71" y="157"/>
                  </a:lnTo>
                  <a:lnTo>
                    <a:pt x="71" y="6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ṡḷïdé"/>
            <p:cNvSpPr/>
            <p:nvPr/>
          </p:nvSpPr>
          <p:spPr bwMode="auto">
            <a:xfrm>
              <a:off x="6590874" y="1917116"/>
              <a:ext cx="334219" cy="411678"/>
            </a:xfrm>
            <a:custGeom>
              <a:avLst/>
              <a:gdLst>
                <a:gd name="T0" fmla="*/ 260350 w 233"/>
                <a:gd name="T1" fmla="*/ 0 h 287"/>
                <a:gd name="T2" fmla="*/ 369888 w 233"/>
                <a:gd name="T3" fmla="*/ 393700 h 287"/>
                <a:gd name="T4" fmla="*/ 342900 w 233"/>
                <a:gd name="T5" fmla="*/ 444500 h 287"/>
                <a:gd name="T6" fmla="*/ 260350 w 233"/>
                <a:gd name="T7" fmla="*/ 358775 h 287"/>
                <a:gd name="T8" fmla="*/ 284163 w 233"/>
                <a:gd name="T9" fmla="*/ 346075 h 287"/>
                <a:gd name="T10" fmla="*/ 307975 w 233"/>
                <a:gd name="T11" fmla="*/ 303213 h 287"/>
                <a:gd name="T12" fmla="*/ 307975 w 233"/>
                <a:gd name="T13" fmla="*/ 249238 h 287"/>
                <a:gd name="T14" fmla="*/ 282575 w 233"/>
                <a:gd name="T15" fmla="*/ 234950 h 287"/>
                <a:gd name="T16" fmla="*/ 260350 w 233"/>
                <a:gd name="T17" fmla="*/ 187325 h 287"/>
                <a:gd name="T18" fmla="*/ 265113 w 233"/>
                <a:gd name="T19" fmla="*/ 333375 h 287"/>
                <a:gd name="T20" fmla="*/ 285750 w 233"/>
                <a:gd name="T21" fmla="*/ 277813 h 287"/>
                <a:gd name="T22" fmla="*/ 277813 w 233"/>
                <a:gd name="T23" fmla="*/ 254000 h 287"/>
                <a:gd name="T24" fmla="*/ 260350 w 233"/>
                <a:gd name="T25" fmla="*/ 254000 h 287"/>
                <a:gd name="T26" fmla="*/ 211138 w 233"/>
                <a:gd name="T27" fmla="*/ 22225 h 287"/>
                <a:gd name="T28" fmla="*/ 260350 w 233"/>
                <a:gd name="T29" fmla="*/ 187325 h 287"/>
                <a:gd name="T30" fmla="*/ 215900 w 233"/>
                <a:gd name="T31" fmla="*/ 176213 h 287"/>
                <a:gd name="T32" fmla="*/ 211138 w 233"/>
                <a:gd name="T33" fmla="*/ 455613 h 287"/>
                <a:gd name="T34" fmla="*/ 222250 w 233"/>
                <a:gd name="T35" fmla="*/ 355600 h 287"/>
                <a:gd name="T36" fmla="*/ 260350 w 233"/>
                <a:gd name="T37" fmla="*/ 455613 h 287"/>
                <a:gd name="T38" fmla="*/ 242888 w 233"/>
                <a:gd name="T39" fmla="*/ 319088 h 287"/>
                <a:gd name="T40" fmla="*/ 247650 w 233"/>
                <a:gd name="T41" fmla="*/ 333375 h 287"/>
                <a:gd name="T42" fmla="*/ 260350 w 233"/>
                <a:gd name="T43" fmla="*/ 254000 h 287"/>
                <a:gd name="T44" fmla="*/ 152400 w 233"/>
                <a:gd name="T45" fmla="*/ 0 h 287"/>
                <a:gd name="T46" fmla="*/ 211138 w 233"/>
                <a:gd name="T47" fmla="*/ 174625 h 287"/>
                <a:gd name="T48" fmla="*/ 163513 w 233"/>
                <a:gd name="T49" fmla="*/ 182563 h 287"/>
                <a:gd name="T50" fmla="*/ 152400 w 233"/>
                <a:gd name="T51" fmla="*/ 455613 h 287"/>
                <a:gd name="T52" fmla="*/ 209550 w 233"/>
                <a:gd name="T53" fmla="*/ 314325 h 287"/>
                <a:gd name="T54" fmla="*/ 211138 w 233"/>
                <a:gd name="T55" fmla="*/ 346075 h 287"/>
                <a:gd name="T56" fmla="*/ 160338 w 233"/>
                <a:gd name="T57" fmla="*/ 268288 h 287"/>
                <a:gd name="T58" fmla="*/ 152400 w 233"/>
                <a:gd name="T59" fmla="*/ 254000 h 287"/>
                <a:gd name="T60" fmla="*/ 152400 w 233"/>
                <a:gd name="T61" fmla="*/ 211138 h 287"/>
                <a:gd name="T62" fmla="*/ 130175 w 233"/>
                <a:gd name="T63" fmla="*/ 22225 h 287"/>
                <a:gd name="T64" fmla="*/ 152400 w 233"/>
                <a:gd name="T65" fmla="*/ 192088 h 287"/>
                <a:gd name="T66" fmla="*/ 130175 w 233"/>
                <a:gd name="T67" fmla="*/ 79375 h 287"/>
                <a:gd name="T68" fmla="*/ 130175 w 233"/>
                <a:gd name="T69" fmla="*/ 260350 h 287"/>
                <a:gd name="T70" fmla="*/ 152400 w 233"/>
                <a:gd name="T71" fmla="*/ 358775 h 287"/>
                <a:gd name="T72" fmla="*/ 142875 w 233"/>
                <a:gd name="T73" fmla="*/ 228600 h 287"/>
                <a:gd name="T74" fmla="*/ 63500 w 233"/>
                <a:gd name="T75" fmla="*/ 0 h 287"/>
                <a:gd name="T76" fmla="*/ 42863 w 233"/>
                <a:gd name="T77" fmla="*/ 23813 h 287"/>
                <a:gd name="T78" fmla="*/ 26988 w 233"/>
                <a:gd name="T79" fmla="*/ 49213 h 287"/>
                <a:gd name="T80" fmla="*/ 130175 w 233"/>
                <a:gd name="T81" fmla="*/ 79375 h 287"/>
                <a:gd name="T82" fmla="*/ 96838 w 233"/>
                <a:gd name="T83" fmla="*/ 246063 h 287"/>
                <a:gd name="T84" fmla="*/ 60325 w 233"/>
                <a:gd name="T85" fmla="*/ 254000 h 287"/>
                <a:gd name="T86" fmla="*/ 46038 w 233"/>
                <a:gd name="T87" fmla="*/ 276225 h 287"/>
                <a:gd name="T88" fmla="*/ 63500 w 233"/>
                <a:gd name="T89" fmla="*/ 290513 h 287"/>
                <a:gd name="T90" fmla="*/ 73025 w 233"/>
                <a:gd name="T91" fmla="*/ 284163 h 287"/>
                <a:gd name="T92" fmla="*/ 71438 w 233"/>
                <a:gd name="T93" fmla="*/ 273050 h 287"/>
                <a:gd name="T94" fmla="*/ 90488 w 233"/>
                <a:gd name="T95" fmla="*/ 260350 h 287"/>
                <a:gd name="T96" fmla="*/ 76200 w 233"/>
                <a:gd name="T97" fmla="*/ 309563 h 287"/>
                <a:gd name="T98" fmla="*/ 65088 w 233"/>
                <a:gd name="T99" fmla="*/ 369888 h 287"/>
                <a:gd name="T100" fmla="*/ 84138 w 233"/>
                <a:gd name="T101" fmla="*/ 387350 h 287"/>
                <a:gd name="T102" fmla="*/ 95250 w 233"/>
                <a:gd name="T103" fmla="*/ 374650 h 287"/>
                <a:gd name="T104" fmla="*/ 115888 w 233"/>
                <a:gd name="T105" fmla="*/ 284163 h 287"/>
                <a:gd name="T106" fmla="*/ 63500 w 233"/>
                <a:gd name="T107" fmla="*/ 455613 h 287"/>
                <a:gd name="T108" fmla="*/ 20638 w 233"/>
                <a:gd name="T109" fmla="*/ 436563 h 287"/>
                <a:gd name="T110" fmla="*/ 0 w 233"/>
                <a:gd name="T111" fmla="*/ 61913 h 287"/>
                <a:gd name="T112" fmla="*/ 20638 w 233"/>
                <a:gd name="T113" fmla="*/ 19050 h 287"/>
                <a:gd name="T114" fmla="*/ 63500 w 233"/>
                <a:gd name="T115" fmla="*/ 0 h 28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33" h="287">
                  <a:moveTo>
                    <a:pt x="164" y="0"/>
                  </a:moveTo>
                  <a:lnTo>
                    <a:pt x="233" y="0"/>
                  </a:lnTo>
                  <a:lnTo>
                    <a:pt x="233" y="14"/>
                  </a:lnTo>
                  <a:lnTo>
                    <a:pt x="164" y="14"/>
                  </a:lnTo>
                  <a:lnTo>
                    <a:pt x="164" y="0"/>
                  </a:lnTo>
                  <a:close/>
                  <a:moveTo>
                    <a:pt x="164" y="50"/>
                  </a:moveTo>
                  <a:lnTo>
                    <a:pt x="233" y="50"/>
                  </a:lnTo>
                  <a:lnTo>
                    <a:pt x="233" y="248"/>
                  </a:lnTo>
                  <a:lnTo>
                    <a:pt x="232" y="256"/>
                  </a:lnTo>
                  <a:lnTo>
                    <a:pt x="229" y="263"/>
                  </a:lnTo>
                  <a:lnTo>
                    <a:pt x="226" y="270"/>
                  </a:lnTo>
                  <a:lnTo>
                    <a:pt x="221" y="275"/>
                  </a:lnTo>
                  <a:lnTo>
                    <a:pt x="216" y="280"/>
                  </a:lnTo>
                  <a:lnTo>
                    <a:pt x="209" y="285"/>
                  </a:lnTo>
                  <a:lnTo>
                    <a:pt x="202" y="286"/>
                  </a:lnTo>
                  <a:lnTo>
                    <a:pt x="194" y="287"/>
                  </a:lnTo>
                  <a:lnTo>
                    <a:pt x="164" y="287"/>
                  </a:lnTo>
                  <a:lnTo>
                    <a:pt x="164" y="226"/>
                  </a:lnTo>
                  <a:lnTo>
                    <a:pt x="168" y="225"/>
                  </a:lnTo>
                  <a:lnTo>
                    <a:pt x="174" y="222"/>
                  </a:lnTo>
                  <a:lnTo>
                    <a:pt x="179" y="218"/>
                  </a:lnTo>
                  <a:lnTo>
                    <a:pt x="183" y="213"/>
                  </a:lnTo>
                  <a:lnTo>
                    <a:pt x="187" y="207"/>
                  </a:lnTo>
                  <a:lnTo>
                    <a:pt x="191" y="199"/>
                  </a:lnTo>
                  <a:lnTo>
                    <a:pt x="194" y="191"/>
                  </a:lnTo>
                  <a:lnTo>
                    <a:pt x="195" y="183"/>
                  </a:lnTo>
                  <a:lnTo>
                    <a:pt x="195" y="175"/>
                  </a:lnTo>
                  <a:lnTo>
                    <a:pt x="195" y="163"/>
                  </a:lnTo>
                  <a:lnTo>
                    <a:pt x="194" y="157"/>
                  </a:lnTo>
                  <a:lnTo>
                    <a:pt x="191" y="155"/>
                  </a:lnTo>
                  <a:lnTo>
                    <a:pt x="189" y="151"/>
                  </a:lnTo>
                  <a:lnTo>
                    <a:pt x="186" y="149"/>
                  </a:lnTo>
                  <a:lnTo>
                    <a:pt x="182" y="148"/>
                  </a:lnTo>
                  <a:lnTo>
                    <a:pt x="178" y="148"/>
                  </a:lnTo>
                  <a:lnTo>
                    <a:pt x="171" y="149"/>
                  </a:lnTo>
                  <a:lnTo>
                    <a:pt x="164" y="152"/>
                  </a:lnTo>
                  <a:lnTo>
                    <a:pt x="172" y="117"/>
                  </a:lnTo>
                  <a:lnTo>
                    <a:pt x="164" y="118"/>
                  </a:lnTo>
                  <a:lnTo>
                    <a:pt x="164" y="50"/>
                  </a:lnTo>
                  <a:close/>
                  <a:moveTo>
                    <a:pt x="164" y="211"/>
                  </a:moveTo>
                  <a:lnTo>
                    <a:pt x="164" y="211"/>
                  </a:lnTo>
                  <a:lnTo>
                    <a:pt x="167" y="210"/>
                  </a:lnTo>
                  <a:lnTo>
                    <a:pt x="170" y="207"/>
                  </a:lnTo>
                  <a:lnTo>
                    <a:pt x="175" y="199"/>
                  </a:lnTo>
                  <a:lnTo>
                    <a:pt x="179" y="187"/>
                  </a:lnTo>
                  <a:lnTo>
                    <a:pt x="180" y="175"/>
                  </a:lnTo>
                  <a:lnTo>
                    <a:pt x="179" y="165"/>
                  </a:lnTo>
                  <a:lnTo>
                    <a:pt x="178" y="163"/>
                  </a:lnTo>
                  <a:lnTo>
                    <a:pt x="175" y="160"/>
                  </a:lnTo>
                  <a:lnTo>
                    <a:pt x="172" y="159"/>
                  </a:lnTo>
                  <a:lnTo>
                    <a:pt x="167" y="159"/>
                  </a:lnTo>
                  <a:lnTo>
                    <a:pt x="164" y="160"/>
                  </a:lnTo>
                  <a:lnTo>
                    <a:pt x="164" y="211"/>
                  </a:lnTo>
                  <a:close/>
                  <a:moveTo>
                    <a:pt x="133" y="0"/>
                  </a:moveTo>
                  <a:lnTo>
                    <a:pt x="164" y="0"/>
                  </a:lnTo>
                  <a:lnTo>
                    <a:pt x="164" y="14"/>
                  </a:lnTo>
                  <a:lnTo>
                    <a:pt x="133" y="14"/>
                  </a:lnTo>
                  <a:lnTo>
                    <a:pt x="133" y="0"/>
                  </a:lnTo>
                  <a:close/>
                  <a:moveTo>
                    <a:pt x="133" y="50"/>
                  </a:moveTo>
                  <a:lnTo>
                    <a:pt x="164" y="50"/>
                  </a:lnTo>
                  <a:lnTo>
                    <a:pt x="164" y="118"/>
                  </a:lnTo>
                  <a:lnTo>
                    <a:pt x="149" y="119"/>
                  </a:lnTo>
                  <a:lnTo>
                    <a:pt x="133" y="192"/>
                  </a:lnTo>
                  <a:lnTo>
                    <a:pt x="133" y="122"/>
                  </a:lnTo>
                  <a:lnTo>
                    <a:pt x="136" y="111"/>
                  </a:lnTo>
                  <a:lnTo>
                    <a:pt x="133" y="110"/>
                  </a:lnTo>
                  <a:lnTo>
                    <a:pt x="133" y="50"/>
                  </a:lnTo>
                  <a:close/>
                  <a:moveTo>
                    <a:pt x="164" y="287"/>
                  </a:moveTo>
                  <a:lnTo>
                    <a:pt x="133" y="287"/>
                  </a:lnTo>
                  <a:lnTo>
                    <a:pt x="133" y="218"/>
                  </a:lnTo>
                  <a:lnTo>
                    <a:pt x="137" y="222"/>
                  </a:lnTo>
                  <a:lnTo>
                    <a:pt x="140" y="224"/>
                  </a:lnTo>
                  <a:lnTo>
                    <a:pt x="143" y="226"/>
                  </a:lnTo>
                  <a:lnTo>
                    <a:pt x="152" y="228"/>
                  </a:lnTo>
                  <a:lnTo>
                    <a:pt x="164" y="226"/>
                  </a:lnTo>
                  <a:lnTo>
                    <a:pt x="164" y="287"/>
                  </a:lnTo>
                  <a:close/>
                  <a:moveTo>
                    <a:pt x="164" y="160"/>
                  </a:moveTo>
                  <a:lnTo>
                    <a:pt x="164" y="160"/>
                  </a:lnTo>
                  <a:lnTo>
                    <a:pt x="163" y="161"/>
                  </a:lnTo>
                  <a:lnTo>
                    <a:pt x="153" y="201"/>
                  </a:lnTo>
                  <a:lnTo>
                    <a:pt x="153" y="205"/>
                  </a:lnTo>
                  <a:lnTo>
                    <a:pt x="153" y="207"/>
                  </a:lnTo>
                  <a:lnTo>
                    <a:pt x="156" y="210"/>
                  </a:lnTo>
                  <a:lnTo>
                    <a:pt x="159" y="211"/>
                  </a:lnTo>
                  <a:lnTo>
                    <a:pt x="161" y="211"/>
                  </a:lnTo>
                  <a:lnTo>
                    <a:pt x="164" y="211"/>
                  </a:lnTo>
                  <a:lnTo>
                    <a:pt x="164" y="160"/>
                  </a:lnTo>
                  <a:close/>
                  <a:moveTo>
                    <a:pt x="96" y="0"/>
                  </a:moveTo>
                  <a:lnTo>
                    <a:pt x="133" y="0"/>
                  </a:lnTo>
                  <a:lnTo>
                    <a:pt x="133" y="14"/>
                  </a:lnTo>
                  <a:lnTo>
                    <a:pt x="96" y="14"/>
                  </a:lnTo>
                  <a:lnTo>
                    <a:pt x="96" y="0"/>
                  </a:lnTo>
                  <a:close/>
                  <a:moveTo>
                    <a:pt x="96" y="50"/>
                  </a:moveTo>
                  <a:lnTo>
                    <a:pt x="133" y="50"/>
                  </a:lnTo>
                  <a:lnTo>
                    <a:pt x="133" y="110"/>
                  </a:lnTo>
                  <a:lnTo>
                    <a:pt x="124" y="109"/>
                  </a:lnTo>
                  <a:lnTo>
                    <a:pt x="117" y="110"/>
                  </a:lnTo>
                  <a:lnTo>
                    <a:pt x="110" y="111"/>
                  </a:lnTo>
                  <a:lnTo>
                    <a:pt x="103" y="115"/>
                  </a:lnTo>
                  <a:lnTo>
                    <a:pt x="96" y="121"/>
                  </a:lnTo>
                  <a:lnTo>
                    <a:pt x="96" y="50"/>
                  </a:lnTo>
                  <a:close/>
                  <a:moveTo>
                    <a:pt x="133" y="287"/>
                  </a:moveTo>
                  <a:lnTo>
                    <a:pt x="96" y="287"/>
                  </a:lnTo>
                  <a:lnTo>
                    <a:pt x="96" y="226"/>
                  </a:lnTo>
                  <a:lnTo>
                    <a:pt x="111" y="226"/>
                  </a:lnTo>
                  <a:lnTo>
                    <a:pt x="133" y="122"/>
                  </a:lnTo>
                  <a:lnTo>
                    <a:pt x="133" y="192"/>
                  </a:lnTo>
                  <a:lnTo>
                    <a:pt x="132" y="198"/>
                  </a:lnTo>
                  <a:lnTo>
                    <a:pt x="132" y="207"/>
                  </a:lnTo>
                  <a:lnTo>
                    <a:pt x="132" y="213"/>
                  </a:lnTo>
                  <a:lnTo>
                    <a:pt x="133" y="218"/>
                  </a:lnTo>
                  <a:lnTo>
                    <a:pt x="133" y="287"/>
                  </a:lnTo>
                  <a:close/>
                  <a:moveTo>
                    <a:pt x="96" y="186"/>
                  </a:moveTo>
                  <a:lnTo>
                    <a:pt x="101" y="169"/>
                  </a:lnTo>
                  <a:lnTo>
                    <a:pt x="96" y="168"/>
                  </a:lnTo>
                  <a:lnTo>
                    <a:pt x="96" y="186"/>
                  </a:lnTo>
                  <a:close/>
                  <a:moveTo>
                    <a:pt x="96" y="160"/>
                  </a:moveTo>
                  <a:lnTo>
                    <a:pt x="96" y="160"/>
                  </a:lnTo>
                  <a:lnTo>
                    <a:pt x="102" y="163"/>
                  </a:lnTo>
                  <a:lnTo>
                    <a:pt x="111" y="119"/>
                  </a:lnTo>
                  <a:lnTo>
                    <a:pt x="105" y="125"/>
                  </a:lnTo>
                  <a:lnTo>
                    <a:pt x="96" y="133"/>
                  </a:lnTo>
                  <a:lnTo>
                    <a:pt x="96" y="160"/>
                  </a:lnTo>
                  <a:close/>
                  <a:moveTo>
                    <a:pt x="82" y="0"/>
                  </a:moveTo>
                  <a:lnTo>
                    <a:pt x="96" y="0"/>
                  </a:lnTo>
                  <a:lnTo>
                    <a:pt x="96" y="14"/>
                  </a:lnTo>
                  <a:lnTo>
                    <a:pt x="82" y="14"/>
                  </a:lnTo>
                  <a:lnTo>
                    <a:pt x="82" y="0"/>
                  </a:lnTo>
                  <a:close/>
                  <a:moveTo>
                    <a:pt x="82" y="50"/>
                  </a:moveTo>
                  <a:lnTo>
                    <a:pt x="96" y="50"/>
                  </a:lnTo>
                  <a:lnTo>
                    <a:pt x="96" y="121"/>
                  </a:lnTo>
                  <a:lnTo>
                    <a:pt x="96" y="122"/>
                  </a:lnTo>
                  <a:lnTo>
                    <a:pt x="82" y="137"/>
                  </a:lnTo>
                  <a:lnTo>
                    <a:pt x="82" y="50"/>
                  </a:lnTo>
                  <a:close/>
                  <a:moveTo>
                    <a:pt x="96" y="287"/>
                  </a:moveTo>
                  <a:lnTo>
                    <a:pt x="82" y="287"/>
                  </a:lnTo>
                  <a:lnTo>
                    <a:pt x="82" y="164"/>
                  </a:lnTo>
                  <a:lnTo>
                    <a:pt x="90" y="165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88" y="226"/>
                  </a:lnTo>
                  <a:lnTo>
                    <a:pt x="96" y="226"/>
                  </a:lnTo>
                  <a:lnTo>
                    <a:pt x="96" y="287"/>
                  </a:lnTo>
                  <a:close/>
                  <a:moveTo>
                    <a:pt x="96" y="133"/>
                  </a:moveTo>
                  <a:lnTo>
                    <a:pt x="96" y="133"/>
                  </a:lnTo>
                  <a:lnTo>
                    <a:pt x="90" y="144"/>
                  </a:lnTo>
                  <a:lnTo>
                    <a:pt x="83" y="157"/>
                  </a:lnTo>
                  <a:lnTo>
                    <a:pt x="96" y="160"/>
                  </a:lnTo>
                  <a:lnTo>
                    <a:pt x="96" y="133"/>
                  </a:lnTo>
                  <a:close/>
                  <a:moveTo>
                    <a:pt x="4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36" y="14"/>
                  </a:lnTo>
                  <a:lnTo>
                    <a:pt x="27" y="15"/>
                  </a:lnTo>
                  <a:lnTo>
                    <a:pt x="22" y="19"/>
                  </a:lnTo>
                  <a:lnTo>
                    <a:pt x="18" y="25"/>
                  </a:lnTo>
                  <a:lnTo>
                    <a:pt x="17" y="31"/>
                  </a:lnTo>
                  <a:lnTo>
                    <a:pt x="18" y="39"/>
                  </a:lnTo>
                  <a:lnTo>
                    <a:pt x="22" y="45"/>
                  </a:lnTo>
                  <a:lnTo>
                    <a:pt x="27" y="49"/>
                  </a:lnTo>
                  <a:lnTo>
                    <a:pt x="36" y="50"/>
                  </a:lnTo>
                  <a:lnTo>
                    <a:pt x="82" y="50"/>
                  </a:lnTo>
                  <a:lnTo>
                    <a:pt x="82" y="137"/>
                  </a:lnTo>
                  <a:lnTo>
                    <a:pt x="69" y="155"/>
                  </a:lnTo>
                  <a:lnTo>
                    <a:pt x="61" y="155"/>
                  </a:lnTo>
                  <a:lnTo>
                    <a:pt x="48" y="156"/>
                  </a:lnTo>
                  <a:lnTo>
                    <a:pt x="42" y="157"/>
                  </a:lnTo>
                  <a:lnTo>
                    <a:pt x="38" y="160"/>
                  </a:lnTo>
                  <a:lnTo>
                    <a:pt x="34" y="163"/>
                  </a:lnTo>
                  <a:lnTo>
                    <a:pt x="31" y="167"/>
                  </a:lnTo>
                  <a:lnTo>
                    <a:pt x="29" y="169"/>
                  </a:lnTo>
                  <a:lnTo>
                    <a:pt x="29" y="174"/>
                  </a:lnTo>
                  <a:lnTo>
                    <a:pt x="29" y="178"/>
                  </a:lnTo>
                  <a:lnTo>
                    <a:pt x="31" y="180"/>
                  </a:lnTo>
                  <a:lnTo>
                    <a:pt x="34" y="182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5" y="182"/>
                  </a:lnTo>
                  <a:lnTo>
                    <a:pt x="46" y="179"/>
                  </a:lnTo>
                  <a:lnTo>
                    <a:pt x="48" y="178"/>
                  </a:lnTo>
                  <a:lnTo>
                    <a:pt x="46" y="174"/>
                  </a:lnTo>
                  <a:lnTo>
                    <a:pt x="45" y="172"/>
                  </a:lnTo>
                  <a:lnTo>
                    <a:pt x="48" y="168"/>
                  </a:lnTo>
                  <a:lnTo>
                    <a:pt x="52" y="165"/>
                  </a:lnTo>
                  <a:lnTo>
                    <a:pt x="57" y="164"/>
                  </a:lnTo>
                  <a:lnTo>
                    <a:pt x="64" y="164"/>
                  </a:lnTo>
                  <a:lnTo>
                    <a:pt x="54" y="182"/>
                  </a:lnTo>
                  <a:lnTo>
                    <a:pt x="48" y="195"/>
                  </a:lnTo>
                  <a:lnTo>
                    <a:pt x="44" y="207"/>
                  </a:lnTo>
                  <a:lnTo>
                    <a:pt x="41" y="218"/>
                  </a:lnTo>
                  <a:lnTo>
                    <a:pt x="41" y="228"/>
                  </a:lnTo>
                  <a:lnTo>
                    <a:pt x="41" y="233"/>
                  </a:lnTo>
                  <a:lnTo>
                    <a:pt x="42" y="237"/>
                  </a:lnTo>
                  <a:lnTo>
                    <a:pt x="45" y="240"/>
                  </a:lnTo>
                  <a:lnTo>
                    <a:pt x="49" y="243"/>
                  </a:lnTo>
                  <a:lnTo>
                    <a:pt x="53" y="244"/>
                  </a:lnTo>
                  <a:lnTo>
                    <a:pt x="61" y="244"/>
                  </a:lnTo>
                  <a:lnTo>
                    <a:pt x="60" y="240"/>
                  </a:lnTo>
                  <a:lnTo>
                    <a:pt x="60" y="236"/>
                  </a:lnTo>
                  <a:lnTo>
                    <a:pt x="61" y="221"/>
                  </a:lnTo>
                  <a:lnTo>
                    <a:pt x="64" y="207"/>
                  </a:lnTo>
                  <a:lnTo>
                    <a:pt x="68" y="194"/>
                  </a:lnTo>
                  <a:lnTo>
                    <a:pt x="73" y="179"/>
                  </a:lnTo>
                  <a:lnTo>
                    <a:pt x="80" y="164"/>
                  </a:lnTo>
                  <a:lnTo>
                    <a:pt x="82" y="164"/>
                  </a:lnTo>
                  <a:lnTo>
                    <a:pt x="82" y="287"/>
                  </a:lnTo>
                  <a:lnTo>
                    <a:pt x="40" y="287"/>
                  </a:lnTo>
                  <a:lnTo>
                    <a:pt x="31" y="286"/>
                  </a:lnTo>
                  <a:lnTo>
                    <a:pt x="25" y="285"/>
                  </a:lnTo>
                  <a:lnTo>
                    <a:pt x="18" y="280"/>
                  </a:lnTo>
                  <a:lnTo>
                    <a:pt x="13" y="275"/>
                  </a:lnTo>
                  <a:lnTo>
                    <a:pt x="7" y="270"/>
                  </a:lnTo>
                  <a:lnTo>
                    <a:pt x="4" y="263"/>
                  </a:lnTo>
                  <a:lnTo>
                    <a:pt x="2" y="256"/>
                  </a:lnTo>
                  <a:lnTo>
                    <a:pt x="0" y="248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ṥḻïḑè"/>
            <p:cNvSpPr/>
            <p:nvPr/>
          </p:nvSpPr>
          <p:spPr bwMode="auto">
            <a:xfrm>
              <a:off x="5767519" y="2348876"/>
              <a:ext cx="507783" cy="510652"/>
            </a:xfrm>
            <a:custGeom>
              <a:avLst/>
              <a:gdLst>
                <a:gd name="T0" fmla="*/ 534988 w 354"/>
                <a:gd name="T1" fmla="*/ 474663 h 356"/>
                <a:gd name="T2" fmla="*/ 558800 w 354"/>
                <a:gd name="T3" fmla="*/ 144463 h 356"/>
                <a:gd name="T4" fmla="*/ 538163 w 354"/>
                <a:gd name="T5" fmla="*/ 244475 h 356"/>
                <a:gd name="T6" fmla="*/ 528638 w 354"/>
                <a:gd name="T7" fmla="*/ 238125 h 356"/>
                <a:gd name="T8" fmla="*/ 528638 w 354"/>
                <a:gd name="T9" fmla="*/ 327025 h 356"/>
                <a:gd name="T10" fmla="*/ 458788 w 354"/>
                <a:gd name="T11" fmla="*/ 350838 h 356"/>
                <a:gd name="T12" fmla="*/ 485775 w 354"/>
                <a:gd name="T13" fmla="*/ 387350 h 356"/>
                <a:gd name="T14" fmla="*/ 449263 w 354"/>
                <a:gd name="T15" fmla="*/ 423863 h 356"/>
                <a:gd name="T16" fmla="*/ 485775 w 354"/>
                <a:gd name="T17" fmla="*/ 536575 h 356"/>
                <a:gd name="T18" fmla="*/ 449263 w 354"/>
                <a:gd name="T19" fmla="*/ 93663 h 356"/>
                <a:gd name="T20" fmla="*/ 503238 w 354"/>
                <a:gd name="T21" fmla="*/ 93663 h 356"/>
                <a:gd name="T22" fmla="*/ 430213 w 354"/>
                <a:gd name="T23" fmla="*/ 74613 h 356"/>
                <a:gd name="T24" fmla="*/ 417513 w 354"/>
                <a:gd name="T25" fmla="*/ 19050 h 356"/>
                <a:gd name="T26" fmla="*/ 431800 w 354"/>
                <a:gd name="T27" fmla="*/ 354013 h 356"/>
                <a:gd name="T28" fmla="*/ 449263 w 354"/>
                <a:gd name="T29" fmla="*/ 107950 h 356"/>
                <a:gd name="T30" fmla="*/ 431800 w 354"/>
                <a:gd name="T31" fmla="*/ 419100 h 356"/>
                <a:gd name="T32" fmla="*/ 434975 w 354"/>
                <a:gd name="T33" fmla="*/ 565150 h 356"/>
                <a:gd name="T34" fmla="*/ 417513 w 354"/>
                <a:gd name="T35" fmla="*/ 44450 h 356"/>
                <a:gd name="T36" fmla="*/ 411163 w 354"/>
                <a:gd name="T37" fmla="*/ 79375 h 356"/>
                <a:gd name="T38" fmla="*/ 374650 w 354"/>
                <a:gd name="T39" fmla="*/ 79375 h 356"/>
                <a:gd name="T40" fmla="*/ 365125 w 354"/>
                <a:gd name="T41" fmla="*/ 44450 h 356"/>
                <a:gd name="T42" fmla="*/ 417513 w 354"/>
                <a:gd name="T43" fmla="*/ 107950 h 356"/>
                <a:gd name="T44" fmla="*/ 417513 w 354"/>
                <a:gd name="T45" fmla="*/ 366713 h 356"/>
                <a:gd name="T46" fmla="*/ 361950 w 354"/>
                <a:gd name="T47" fmla="*/ 427038 h 356"/>
                <a:gd name="T48" fmla="*/ 361950 w 354"/>
                <a:gd name="T49" fmla="*/ 342900 h 356"/>
                <a:gd name="T50" fmla="*/ 417513 w 354"/>
                <a:gd name="T51" fmla="*/ 552450 h 356"/>
                <a:gd name="T52" fmla="*/ 361950 w 354"/>
                <a:gd name="T53" fmla="*/ 44450 h 356"/>
                <a:gd name="T54" fmla="*/ 357188 w 354"/>
                <a:gd name="T55" fmla="*/ 77788 h 356"/>
                <a:gd name="T56" fmla="*/ 361950 w 354"/>
                <a:gd name="T57" fmla="*/ 6350 h 356"/>
                <a:gd name="T58" fmla="*/ 284163 w 354"/>
                <a:gd name="T59" fmla="*/ 107950 h 356"/>
                <a:gd name="T60" fmla="*/ 361950 w 354"/>
                <a:gd name="T61" fmla="*/ 342900 h 356"/>
                <a:gd name="T62" fmla="*/ 361950 w 354"/>
                <a:gd name="T63" fmla="*/ 474663 h 356"/>
                <a:gd name="T64" fmla="*/ 211138 w 354"/>
                <a:gd name="T65" fmla="*/ 68263 h 356"/>
                <a:gd name="T66" fmla="*/ 200025 w 354"/>
                <a:gd name="T67" fmla="*/ 6350 h 356"/>
                <a:gd name="T68" fmla="*/ 284163 w 354"/>
                <a:gd name="T69" fmla="*/ 107950 h 356"/>
                <a:gd name="T70" fmla="*/ 284163 w 354"/>
                <a:gd name="T71" fmla="*/ 384175 h 356"/>
                <a:gd name="T72" fmla="*/ 271463 w 354"/>
                <a:gd name="T73" fmla="*/ 257175 h 356"/>
                <a:gd name="T74" fmla="*/ 182563 w 354"/>
                <a:gd name="T75" fmla="*/ 49213 h 356"/>
                <a:gd name="T76" fmla="*/ 195263 w 354"/>
                <a:gd name="T77" fmla="*/ 79375 h 356"/>
                <a:gd name="T78" fmla="*/ 158750 w 354"/>
                <a:gd name="T79" fmla="*/ 68263 h 356"/>
                <a:gd name="T80" fmla="*/ 142875 w 354"/>
                <a:gd name="T81" fmla="*/ 19050 h 356"/>
                <a:gd name="T82" fmla="*/ 200025 w 354"/>
                <a:gd name="T83" fmla="*/ 152400 h 356"/>
                <a:gd name="T84" fmla="*/ 142875 w 354"/>
                <a:gd name="T85" fmla="*/ 406400 h 356"/>
                <a:gd name="T86" fmla="*/ 200025 w 354"/>
                <a:gd name="T87" fmla="*/ 257175 h 356"/>
                <a:gd name="T88" fmla="*/ 142875 w 354"/>
                <a:gd name="T89" fmla="*/ 552450 h 356"/>
                <a:gd name="T90" fmla="*/ 125413 w 354"/>
                <a:gd name="T91" fmla="*/ 61913 h 356"/>
                <a:gd name="T92" fmla="*/ 112713 w 354"/>
                <a:gd name="T93" fmla="*/ 31750 h 356"/>
                <a:gd name="T94" fmla="*/ 142875 w 354"/>
                <a:gd name="T95" fmla="*/ 257175 h 356"/>
                <a:gd name="T96" fmla="*/ 142875 w 354"/>
                <a:gd name="T97" fmla="*/ 107950 h 356"/>
                <a:gd name="T98" fmla="*/ 128588 w 354"/>
                <a:gd name="T99" fmla="*/ 419100 h 356"/>
                <a:gd name="T100" fmla="*/ 133350 w 354"/>
                <a:gd name="T101" fmla="*/ 560388 h 356"/>
                <a:gd name="T102" fmla="*/ 58738 w 354"/>
                <a:gd name="T103" fmla="*/ 93663 h 356"/>
                <a:gd name="T104" fmla="*/ 112713 w 354"/>
                <a:gd name="T105" fmla="*/ 31750 h 356"/>
                <a:gd name="T106" fmla="*/ 85725 w 354"/>
                <a:gd name="T107" fmla="*/ 360363 h 356"/>
                <a:gd name="T108" fmla="*/ 79375 w 354"/>
                <a:gd name="T109" fmla="*/ 407988 h 356"/>
                <a:gd name="T110" fmla="*/ 25400 w 354"/>
                <a:gd name="T111" fmla="*/ 474663 h 356"/>
                <a:gd name="T112" fmla="*/ 112713 w 354"/>
                <a:gd name="T113" fmla="*/ 107950 h 356"/>
                <a:gd name="T114" fmla="*/ 77788 w 354"/>
                <a:gd name="T115" fmla="*/ 547688 h 356"/>
                <a:gd name="T116" fmla="*/ 31750 w 354"/>
                <a:gd name="T117" fmla="*/ 238125 h 356"/>
                <a:gd name="T118" fmla="*/ 25400 w 354"/>
                <a:gd name="T119" fmla="*/ 244475 h 356"/>
                <a:gd name="T120" fmla="*/ 0 w 354"/>
                <a:gd name="T121" fmla="*/ 150813 h 356"/>
                <a:gd name="T122" fmla="*/ 25400 w 354"/>
                <a:gd name="T123" fmla="*/ 152400 h 356"/>
                <a:gd name="T124" fmla="*/ 25400 w 354"/>
                <a:gd name="T125" fmla="*/ 333375 h 35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4" h="356">
                  <a:moveTo>
                    <a:pt x="337" y="299"/>
                  </a:moveTo>
                  <a:lnTo>
                    <a:pt x="337" y="210"/>
                  </a:lnTo>
                  <a:lnTo>
                    <a:pt x="340" y="215"/>
                  </a:lnTo>
                  <a:lnTo>
                    <a:pt x="341" y="222"/>
                  </a:lnTo>
                  <a:lnTo>
                    <a:pt x="341" y="299"/>
                  </a:lnTo>
                  <a:lnTo>
                    <a:pt x="337" y="299"/>
                  </a:lnTo>
                  <a:close/>
                  <a:moveTo>
                    <a:pt x="337" y="154"/>
                  </a:moveTo>
                  <a:lnTo>
                    <a:pt x="337" y="96"/>
                  </a:lnTo>
                  <a:lnTo>
                    <a:pt x="339" y="95"/>
                  </a:lnTo>
                  <a:lnTo>
                    <a:pt x="348" y="91"/>
                  </a:lnTo>
                  <a:lnTo>
                    <a:pt x="350" y="91"/>
                  </a:lnTo>
                  <a:lnTo>
                    <a:pt x="352" y="91"/>
                  </a:lnTo>
                  <a:lnTo>
                    <a:pt x="354" y="93"/>
                  </a:lnTo>
                  <a:lnTo>
                    <a:pt x="354" y="95"/>
                  </a:lnTo>
                  <a:lnTo>
                    <a:pt x="354" y="142"/>
                  </a:lnTo>
                  <a:lnTo>
                    <a:pt x="352" y="147"/>
                  </a:lnTo>
                  <a:lnTo>
                    <a:pt x="350" y="149"/>
                  </a:lnTo>
                  <a:lnTo>
                    <a:pt x="348" y="150"/>
                  </a:lnTo>
                  <a:lnTo>
                    <a:pt x="339" y="154"/>
                  </a:lnTo>
                  <a:lnTo>
                    <a:pt x="337" y="154"/>
                  </a:lnTo>
                  <a:close/>
                  <a:moveTo>
                    <a:pt x="337" y="96"/>
                  </a:moveTo>
                  <a:lnTo>
                    <a:pt x="337" y="154"/>
                  </a:lnTo>
                  <a:lnTo>
                    <a:pt x="335" y="153"/>
                  </a:lnTo>
                  <a:lnTo>
                    <a:pt x="333" y="150"/>
                  </a:lnTo>
                  <a:lnTo>
                    <a:pt x="333" y="103"/>
                  </a:lnTo>
                  <a:lnTo>
                    <a:pt x="335" y="99"/>
                  </a:lnTo>
                  <a:lnTo>
                    <a:pt x="337" y="96"/>
                  </a:lnTo>
                  <a:close/>
                  <a:moveTo>
                    <a:pt x="337" y="210"/>
                  </a:moveTo>
                  <a:lnTo>
                    <a:pt x="337" y="210"/>
                  </a:lnTo>
                  <a:lnTo>
                    <a:pt x="333" y="206"/>
                  </a:lnTo>
                  <a:lnTo>
                    <a:pt x="329" y="202"/>
                  </a:lnTo>
                  <a:lnTo>
                    <a:pt x="324" y="199"/>
                  </a:lnTo>
                  <a:lnTo>
                    <a:pt x="317" y="199"/>
                  </a:lnTo>
                  <a:lnTo>
                    <a:pt x="317" y="68"/>
                  </a:lnTo>
                  <a:lnTo>
                    <a:pt x="283" y="68"/>
                  </a:lnTo>
                  <a:lnTo>
                    <a:pt x="283" y="221"/>
                  </a:lnTo>
                  <a:lnTo>
                    <a:pt x="289" y="221"/>
                  </a:lnTo>
                  <a:lnTo>
                    <a:pt x="293" y="222"/>
                  </a:lnTo>
                  <a:lnTo>
                    <a:pt x="297" y="225"/>
                  </a:lnTo>
                  <a:lnTo>
                    <a:pt x="299" y="227"/>
                  </a:lnTo>
                  <a:lnTo>
                    <a:pt x="302" y="230"/>
                  </a:lnTo>
                  <a:lnTo>
                    <a:pt x="305" y="234"/>
                  </a:lnTo>
                  <a:lnTo>
                    <a:pt x="306" y="239"/>
                  </a:lnTo>
                  <a:lnTo>
                    <a:pt x="306" y="244"/>
                  </a:lnTo>
                  <a:lnTo>
                    <a:pt x="306" y="248"/>
                  </a:lnTo>
                  <a:lnTo>
                    <a:pt x="305" y="253"/>
                  </a:lnTo>
                  <a:lnTo>
                    <a:pt x="302" y="257"/>
                  </a:lnTo>
                  <a:lnTo>
                    <a:pt x="299" y="260"/>
                  </a:lnTo>
                  <a:lnTo>
                    <a:pt x="297" y="262"/>
                  </a:lnTo>
                  <a:lnTo>
                    <a:pt x="293" y="265"/>
                  </a:lnTo>
                  <a:lnTo>
                    <a:pt x="289" y="267"/>
                  </a:lnTo>
                  <a:lnTo>
                    <a:pt x="283" y="267"/>
                  </a:lnTo>
                  <a:lnTo>
                    <a:pt x="283" y="299"/>
                  </a:lnTo>
                  <a:lnTo>
                    <a:pt x="337" y="299"/>
                  </a:lnTo>
                  <a:lnTo>
                    <a:pt x="337" y="210"/>
                  </a:lnTo>
                  <a:close/>
                  <a:moveTo>
                    <a:pt x="283" y="356"/>
                  </a:moveTo>
                  <a:lnTo>
                    <a:pt x="283" y="314"/>
                  </a:lnTo>
                  <a:lnTo>
                    <a:pt x="306" y="314"/>
                  </a:lnTo>
                  <a:lnTo>
                    <a:pt x="306" y="338"/>
                  </a:lnTo>
                  <a:lnTo>
                    <a:pt x="305" y="345"/>
                  </a:lnTo>
                  <a:lnTo>
                    <a:pt x="301" y="350"/>
                  </a:lnTo>
                  <a:lnTo>
                    <a:pt x="295" y="355"/>
                  </a:lnTo>
                  <a:lnTo>
                    <a:pt x="289" y="356"/>
                  </a:lnTo>
                  <a:lnTo>
                    <a:pt x="283" y="356"/>
                  </a:lnTo>
                  <a:close/>
                  <a:moveTo>
                    <a:pt x="283" y="59"/>
                  </a:moveTo>
                  <a:lnTo>
                    <a:pt x="283" y="20"/>
                  </a:lnTo>
                  <a:lnTo>
                    <a:pt x="298" y="30"/>
                  </a:lnTo>
                  <a:lnTo>
                    <a:pt x="309" y="38"/>
                  </a:lnTo>
                  <a:lnTo>
                    <a:pt x="313" y="43"/>
                  </a:lnTo>
                  <a:lnTo>
                    <a:pt x="316" y="49"/>
                  </a:lnTo>
                  <a:lnTo>
                    <a:pt x="317" y="54"/>
                  </a:lnTo>
                  <a:lnTo>
                    <a:pt x="317" y="59"/>
                  </a:lnTo>
                  <a:lnTo>
                    <a:pt x="283" y="59"/>
                  </a:lnTo>
                  <a:close/>
                  <a:moveTo>
                    <a:pt x="283" y="20"/>
                  </a:moveTo>
                  <a:lnTo>
                    <a:pt x="283" y="59"/>
                  </a:lnTo>
                  <a:lnTo>
                    <a:pt x="263" y="59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71" y="47"/>
                  </a:lnTo>
                  <a:lnTo>
                    <a:pt x="274" y="43"/>
                  </a:lnTo>
                  <a:lnTo>
                    <a:pt x="275" y="39"/>
                  </a:lnTo>
                  <a:lnTo>
                    <a:pt x="274" y="35"/>
                  </a:lnTo>
                  <a:lnTo>
                    <a:pt x="271" y="31"/>
                  </a:lnTo>
                  <a:lnTo>
                    <a:pt x="268" y="28"/>
                  </a:lnTo>
                  <a:lnTo>
                    <a:pt x="263" y="28"/>
                  </a:lnTo>
                  <a:lnTo>
                    <a:pt x="263" y="12"/>
                  </a:lnTo>
                  <a:lnTo>
                    <a:pt x="283" y="20"/>
                  </a:lnTo>
                  <a:close/>
                  <a:moveTo>
                    <a:pt x="283" y="68"/>
                  </a:moveTo>
                  <a:lnTo>
                    <a:pt x="283" y="221"/>
                  </a:lnTo>
                  <a:lnTo>
                    <a:pt x="278" y="221"/>
                  </a:lnTo>
                  <a:lnTo>
                    <a:pt x="272" y="223"/>
                  </a:lnTo>
                  <a:lnTo>
                    <a:pt x="267" y="227"/>
                  </a:lnTo>
                  <a:lnTo>
                    <a:pt x="263" y="231"/>
                  </a:lnTo>
                  <a:lnTo>
                    <a:pt x="263" y="162"/>
                  </a:lnTo>
                  <a:lnTo>
                    <a:pt x="272" y="162"/>
                  </a:lnTo>
                  <a:lnTo>
                    <a:pt x="272" y="96"/>
                  </a:lnTo>
                  <a:lnTo>
                    <a:pt x="263" y="96"/>
                  </a:lnTo>
                  <a:lnTo>
                    <a:pt x="263" y="68"/>
                  </a:lnTo>
                  <a:lnTo>
                    <a:pt x="283" y="68"/>
                  </a:lnTo>
                  <a:close/>
                  <a:moveTo>
                    <a:pt x="283" y="267"/>
                  </a:moveTo>
                  <a:lnTo>
                    <a:pt x="283" y="299"/>
                  </a:lnTo>
                  <a:lnTo>
                    <a:pt x="263" y="299"/>
                  </a:lnTo>
                  <a:lnTo>
                    <a:pt x="263" y="256"/>
                  </a:lnTo>
                  <a:lnTo>
                    <a:pt x="267" y="260"/>
                  </a:lnTo>
                  <a:lnTo>
                    <a:pt x="272" y="264"/>
                  </a:lnTo>
                  <a:lnTo>
                    <a:pt x="278" y="267"/>
                  </a:lnTo>
                  <a:lnTo>
                    <a:pt x="283" y="267"/>
                  </a:lnTo>
                  <a:close/>
                  <a:moveTo>
                    <a:pt x="283" y="314"/>
                  </a:moveTo>
                  <a:lnTo>
                    <a:pt x="283" y="356"/>
                  </a:lnTo>
                  <a:lnTo>
                    <a:pt x="278" y="356"/>
                  </a:lnTo>
                  <a:lnTo>
                    <a:pt x="274" y="356"/>
                  </a:lnTo>
                  <a:lnTo>
                    <a:pt x="270" y="353"/>
                  </a:lnTo>
                  <a:lnTo>
                    <a:pt x="267" y="352"/>
                  </a:lnTo>
                  <a:lnTo>
                    <a:pt x="263" y="348"/>
                  </a:lnTo>
                  <a:lnTo>
                    <a:pt x="263" y="314"/>
                  </a:lnTo>
                  <a:lnTo>
                    <a:pt x="283" y="314"/>
                  </a:lnTo>
                  <a:close/>
                  <a:moveTo>
                    <a:pt x="263" y="12"/>
                  </a:moveTo>
                  <a:lnTo>
                    <a:pt x="263" y="28"/>
                  </a:lnTo>
                  <a:lnTo>
                    <a:pt x="259" y="28"/>
                  </a:lnTo>
                  <a:lnTo>
                    <a:pt x="256" y="31"/>
                  </a:lnTo>
                  <a:lnTo>
                    <a:pt x="253" y="35"/>
                  </a:lnTo>
                  <a:lnTo>
                    <a:pt x="252" y="39"/>
                  </a:lnTo>
                  <a:lnTo>
                    <a:pt x="253" y="43"/>
                  </a:lnTo>
                  <a:lnTo>
                    <a:pt x="256" y="47"/>
                  </a:lnTo>
                  <a:lnTo>
                    <a:pt x="259" y="50"/>
                  </a:lnTo>
                  <a:lnTo>
                    <a:pt x="263" y="50"/>
                  </a:lnTo>
                  <a:lnTo>
                    <a:pt x="263" y="59"/>
                  </a:lnTo>
                  <a:lnTo>
                    <a:pt x="228" y="59"/>
                  </a:lnTo>
                  <a:lnTo>
                    <a:pt x="228" y="50"/>
                  </a:lnTo>
                  <a:lnTo>
                    <a:pt x="230" y="50"/>
                  </a:lnTo>
                  <a:lnTo>
                    <a:pt x="236" y="50"/>
                  </a:lnTo>
                  <a:lnTo>
                    <a:pt x="238" y="47"/>
                  </a:lnTo>
                  <a:lnTo>
                    <a:pt x="241" y="43"/>
                  </a:lnTo>
                  <a:lnTo>
                    <a:pt x="243" y="39"/>
                  </a:lnTo>
                  <a:lnTo>
                    <a:pt x="241" y="35"/>
                  </a:lnTo>
                  <a:lnTo>
                    <a:pt x="238" y="31"/>
                  </a:lnTo>
                  <a:lnTo>
                    <a:pt x="236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8" y="4"/>
                  </a:lnTo>
                  <a:lnTo>
                    <a:pt x="247" y="8"/>
                  </a:lnTo>
                  <a:lnTo>
                    <a:pt x="263" y="12"/>
                  </a:lnTo>
                  <a:close/>
                  <a:moveTo>
                    <a:pt x="263" y="68"/>
                  </a:moveTo>
                  <a:lnTo>
                    <a:pt x="263" y="96"/>
                  </a:lnTo>
                  <a:lnTo>
                    <a:pt x="228" y="96"/>
                  </a:lnTo>
                  <a:lnTo>
                    <a:pt x="228" y="68"/>
                  </a:lnTo>
                  <a:lnTo>
                    <a:pt x="263" y="68"/>
                  </a:lnTo>
                  <a:close/>
                  <a:moveTo>
                    <a:pt x="263" y="162"/>
                  </a:moveTo>
                  <a:lnTo>
                    <a:pt x="263" y="231"/>
                  </a:lnTo>
                  <a:lnTo>
                    <a:pt x="262" y="237"/>
                  </a:lnTo>
                  <a:lnTo>
                    <a:pt x="260" y="244"/>
                  </a:lnTo>
                  <a:lnTo>
                    <a:pt x="262" y="250"/>
                  </a:lnTo>
                  <a:lnTo>
                    <a:pt x="263" y="256"/>
                  </a:lnTo>
                  <a:lnTo>
                    <a:pt x="263" y="299"/>
                  </a:lnTo>
                  <a:lnTo>
                    <a:pt x="228" y="299"/>
                  </a:lnTo>
                  <a:lnTo>
                    <a:pt x="228" y="269"/>
                  </a:lnTo>
                  <a:lnTo>
                    <a:pt x="229" y="269"/>
                  </a:lnTo>
                  <a:lnTo>
                    <a:pt x="229" y="253"/>
                  </a:lnTo>
                  <a:lnTo>
                    <a:pt x="228" y="253"/>
                  </a:lnTo>
                  <a:lnTo>
                    <a:pt x="228" y="242"/>
                  </a:lnTo>
                  <a:lnTo>
                    <a:pt x="229" y="242"/>
                  </a:lnTo>
                  <a:lnTo>
                    <a:pt x="229" y="227"/>
                  </a:lnTo>
                  <a:lnTo>
                    <a:pt x="228" y="227"/>
                  </a:lnTo>
                  <a:lnTo>
                    <a:pt x="228" y="216"/>
                  </a:lnTo>
                  <a:lnTo>
                    <a:pt x="229" y="216"/>
                  </a:lnTo>
                  <a:lnTo>
                    <a:pt x="229" y="200"/>
                  </a:lnTo>
                  <a:lnTo>
                    <a:pt x="228" y="200"/>
                  </a:lnTo>
                  <a:lnTo>
                    <a:pt x="228" y="162"/>
                  </a:lnTo>
                  <a:lnTo>
                    <a:pt x="263" y="162"/>
                  </a:lnTo>
                  <a:close/>
                  <a:moveTo>
                    <a:pt x="263" y="314"/>
                  </a:moveTo>
                  <a:lnTo>
                    <a:pt x="263" y="348"/>
                  </a:lnTo>
                  <a:lnTo>
                    <a:pt x="262" y="344"/>
                  </a:lnTo>
                  <a:lnTo>
                    <a:pt x="260" y="338"/>
                  </a:lnTo>
                  <a:lnTo>
                    <a:pt x="260" y="314"/>
                  </a:lnTo>
                  <a:lnTo>
                    <a:pt x="263" y="314"/>
                  </a:lnTo>
                  <a:close/>
                  <a:moveTo>
                    <a:pt x="228" y="4"/>
                  </a:moveTo>
                  <a:lnTo>
                    <a:pt x="228" y="28"/>
                  </a:lnTo>
                  <a:lnTo>
                    <a:pt x="225" y="30"/>
                  </a:lnTo>
                  <a:lnTo>
                    <a:pt x="222" y="32"/>
                  </a:lnTo>
                  <a:lnTo>
                    <a:pt x="221" y="35"/>
                  </a:lnTo>
                  <a:lnTo>
                    <a:pt x="220" y="39"/>
                  </a:lnTo>
                  <a:lnTo>
                    <a:pt x="221" y="43"/>
                  </a:lnTo>
                  <a:lnTo>
                    <a:pt x="222" y="46"/>
                  </a:lnTo>
                  <a:lnTo>
                    <a:pt x="225" y="49"/>
                  </a:lnTo>
                  <a:lnTo>
                    <a:pt x="228" y="50"/>
                  </a:lnTo>
                  <a:lnTo>
                    <a:pt x="228" y="59"/>
                  </a:lnTo>
                  <a:lnTo>
                    <a:pt x="179" y="59"/>
                  </a:lnTo>
                  <a:lnTo>
                    <a:pt x="179" y="0"/>
                  </a:lnTo>
                  <a:lnTo>
                    <a:pt x="203" y="1"/>
                  </a:lnTo>
                  <a:lnTo>
                    <a:pt x="228" y="4"/>
                  </a:lnTo>
                  <a:close/>
                  <a:moveTo>
                    <a:pt x="228" y="68"/>
                  </a:moveTo>
                  <a:lnTo>
                    <a:pt x="228" y="96"/>
                  </a:lnTo>
                  <a:lnTo>
                    <a:pt x="183" y="96"/>
                  </a:lnTo>
                  <a:lnTo>
                    <a:pt x="183" y="162"/>
                  </a:lnTo>
                  <a:lnTo>
                    <a:pt x="228" y="162"/>
                  </a:lnTo>
                  <a:lnTo>
                    <a:pt x="228" y="200"/>
                  </a:lnTo>
                  <a:lnTo>
                    <a:pt x="179" y="200"/>
                  </a:lnTo>
                  <a:lnTo>
                    <a:pt x="179" y="68"/>
                  </a:lnTo>
                  <a:lnTo>
                    <a:pt x="228" y="68"/>
                  </a:lnTo>
                  <a:close/>
                  <a:moveTo>
                    <a:pt x="228" y="216"/>
                  </a:moveTo>
                  <a:lnTo>
                    <a:pt x="228" y="227"/>
                  </a:lnTo>
                  <a:lnTo>
                    <a:pt x="179" y="227"/>
                  </a:lnTo>
                  <a:lnTo>
                    <a:pt x="179" y="216"/>
                  </a:lnTo>
                  <a:lnTo>
                    <a:pt x="228" y="216"/>
                  </a:lnTo>
                  <a:close/>
                  <a:moveTo>
                    <a:pt x="228" y="242"/>
                  </a:moveTo>
                  <a:lnTo>
                    <a:pt x="228" y="253"/>
                  </a:lnTo>
                  <a:lnTo>
                    <a:pt x="179" y="253"/>
                  </a:lnTo>
                  <a:lnTo>
                    <a:pt x="179" y="242"/>
                  </a:lnTo>
                  <a:lnTo>
                    <a:pt x="228" y="242"/>
                  </a:lnTo>
                  <a:close/>
                  <a:moveTo>
                    <a:pt x="228" y="269"/>
                  </a:moveTo>
                  <a:lnTo>
                    <a:pt x="228" y="299"/>
                  </a:lnTo>
                  <a:lnTo>
                    <a:pt x="179" y="299"/>
                  </a:lnTo>
                  <a:lnTo>
                    <a:pt x="179" y="269"/>
                  </a:lnTo>
                  <a:lnTo>
                    <a:pt x="228" y="269"/>
                  </a:lnTo>
                  <a:close/>
                  <a:moveTo>
                    <a:pt x="126" y="50"/>
                  </a:moveTo>
                  <a:lnTo>
                    <a:pt x="126" y="50"/>
                  </a:lnTo>
                  <a:lnTo>
                    <a:pt x="129" y="49"/>
                  </a:lnTo>
                  <a:lnTo>
                    <a:pt x="132" y="46"/>
                  </a:lnTo>
                  <a:lnTo>
                    <a:pt x="133" y="43"/>
                  </a:lnTo>
                  <a:lnTo>
                    <a:pt x="134" y="39"/>
                  </a:lnTo>
                  <a:lnTo>
                    <a:pt x="133" y="35"/>
                  </a:lnTo>
                  <a:lnTo>
                    <a:pt x="132" y="32"/>
                  </a:lnTo>
                  <a:lnTo>
                    <a:pt x="129" y="30"/>
                  </a:lnTo>
                  <a:lnTo>
                    <a:pt x="126" y="28"/>
                  </a:lnTo>
                  <a:lnTo>
                    <a:pt x="126" y="4"/>
                  </a:lnTo>
                  <a:lnTo>
                    <a:pt x="150" y="1"/>
                  </a:lnTo>
                  <a:lnTo>
                    <a:pt x="176" y="0"/>
                  </a:lnTo>
                  <a:lnTo>
                    <a:pt x="179" y="0"/>
                  </a:lnTo>
                  <a:lnTo>
                    <a:pt x="179" y="59"/>
                  </a:lnTo>
                  <a:lnTo>
                    <a:pt x="126" y="59"/>
                  </a:lnTo>
                  <a:lnTo>
                    <a:pt x="126" y="50"/>
                  </a:lnTo>
                  <a:close/>
                  <a:moveTo>
                    <a:pt x="179" y="68"/>
                  </a:moveTo>
                  <a:lnTo>
                    <a:pt x="179" y="200"/>
                  </a:lnTo>
                  <a:lnTo>
                    <a:pt x="127" y="200"/>
                  </a:lnTo>
                  <a:lnTo>
                    <a:pt x="127" y="216"/>
                  </a:lnTo>
                  <a:lnTo>
                    <a:pt x="179" y="216"/>
                  </a:lnTo>
                  <a:lnTo>
                    <a:pt x="179" y="227"/>
                  </a:lnTo>
                  <a:lnTo>
                    <a:pt x="127" y="227"/>
                  </a:lnTo>
                  <a:lnTo>
                    <a:pt x="127" y="242"/>
                  </a:lnTo>
                  <a:lnTo>
                    <a:pt x="179" y="242"/>
                  </a:lnTo>
                  <a:lnTo>
                    <a:pt x="179" y="253"/>
                  </a:lnTo>
                  <a:lnTo>
                    <a:pt x="127" y="253"/>
                  </a:lnTo>
                  <a:lnTo>
                    <a:pt x="127" y="269"/>
                  </a:lnTo>
                  <a:lnTo>
                    <a:pt x="179" y="269"/>
                  </a:lnTo>
                  <a:lnTo>
                    <a:pt x="179" y="299"/>
                  </a:lnTo>
                  <a:lnTo>
                    <a:pt x="126" y="299"/>
                  </a:lnTo>
                  <a:lnTo>
                    <a:pt x="126" y="162"/>
                  </a:lnTo>
                  <a:lnTo>
                    <a:pt x="171" y="162"/>
                  </a:lnTo>
                  <a:lnTo>
                    <a:pt x="171" y="96"/>
                  </a:lnTo>
                  <a:lnTo>
                    <a:pt x="126" y="96"/>
                  </a:lnTo>
                  <a:lnTo>
                    <a:pt x="126" y="68"/>
                  </a:lnTo>
                  <a:lnTo>
                    <a:pt x="179" y="68"/>
                  </a:lnTo>
                  <a:close/>
                  <a:moveTo>
                    <a:pt x="123" y="28"/>
                  </a:moveTo>
                  <a:lnTo>
                    <a:pt x="123" y="28"/>
                  </a:lnTo>
                  <a:lnTo>
                    <a:pt x="118" y="28"/>
                  </a:lnTo>
                  <a:lnTo>
                    <a:pt x="115" y="31"/>
                  </a:lnTo>
                  <a:lnTo>
                    <a:pt x="113" y="35"/>
                  </a:lnTo>
                  <a:lnTo>
                    <a:pt x="111" y="39"/>
                  </a:lnTo>
                  <a:lnTo>
                    <a:pt x="113" y="43"/>
                  </a:lnTo>
                  <a:lnTo>
                    <a:pt x="115" y="47"/>
                  </a:lnTo>
                  <a:lnTo>
                    <a:pt x="118" y="50"/>
                  </a:lnTo>
                  <a:lnTo>
                    <a:pt x="123" y="50"/>
                  </a:lnTo>
                  <a:lnTo>
                    <a:pt x="126" y="50"/>
                  </a:lnTo>
                  <a:lnTo>
                    <a:pt x="126" y="59"/>
                  </a:lnTo>
                  <a:lnTo>
                    <a:pt x="90" y="59"/>
                  </a:lnTo>
                  <a:lnTo>
                    <a:pt x="90" y="50"/>
                  </a:lnTo>
                  <a:lnTo>
                    <a:pt x="95" y="50"/>
                  </a:lnTo>
                  <a:lnTo>
                    <a:pt x="98" y="47"/>
                  </a:lnTo>
                  <a:lnTo>
                    <a:pt x="100" y="43"/>
                  </a:lnTo>
                  <a:lnTo>
                    <a:pt x="102" y="39"/>
                  </a:lnTo>
                  <a:lnTo>
                    <a:pt x="100" y="35"/>
                  </a:lnTo>
                  <a:lnTo>
                    <a:pt x="98" y="31"/>
                  </a:lnTo>
                  <a:lnTo>
                    <a:pt x="95" y="28"/>
                  </a:lnTo>
                  <a:lnTo>
                    <a:pt x="90" y="28"/>
                  </a:lnTo>
                  <a:lnTo>
                    <a:pt x="90" y="12"/>
                  </a:lnTo>
                  <a:lnTo>
                    <a:pt x="107" y="8"/>
                  </a:lnTo>
                  <a:lnTo>
                    <a:pt x="126" y="4"/>
                  </a:lnTo>
                  <a:lnTo>
                    <a:pt x="126" y="28"/>
                  </a:lnTo>
                  <a:lnTo>
                    <a:pt x="123" y="28"/>
                  </a:lnTo>
                  <a:close/>
                  <a:moveTo>
                    <a:pt x="126" y="68"/>
                  </a:moveTo>
                  <a:lnTo>
                    <a:pt x="126" y="96"/>
                  </a:lnTo>
                  <a:lnTo>
                    <a:pt x="90" y="96"/>
                  </a:lnTo>
                  <a:lnTo>
                    <a:pt x="90" y="68"/>
                  </a:lnTo>
                  <a:lnTo>
                    <a:pt x="126" y="68"/>
                  </a:lnTo>
                  <a:close/>
                  <a:moveTo>
                    <a:pt x="126" y="162"/>
                  </a:moveTo>
                  <a:lnTo>
                    <a:pt x="126" y="299"/>
                  </a:lnTo>
                  <a:lnTo>
                    <a:pt x="90" y="299"/>
                  </a:lnTo>
                  <a:lnTo>
                    <a:pt x="90" y="256"/>
                  </a:lnTo>
                  <a:lnTo>
                    <a:pt x="92" y="250"/>
                  </a:lnTo>
                  <a:lnTo>
                    <a:pt x="94" y="244"/>
                  </a:lnTo>
                  <a:lnTo>
                    <a:pt x="92" y="237"/>
                  </a:lnTo>
                  <a:lnTo>
                    <a:pt x="90" y="231"/>
                  </a:lnTo>
                  <a:lnTo>
                    <a:pt x="90" y="162"/>
                  </a:lnTo>
                  <a:lnTo>
                    <a:pt x="126" y="162"/>
                  </a:lnTo>
                  <a:close/>
                  <a:moveTo>
                    <a:pt x="90" y="348"/>
                  </a:moveTo>
                  <a:lnTo>
                    <a:pt x="90" y="314"/>
                  </a:lnTo>
                  <a:lnTo>
                    <a:pt x="94" y="314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90" y="348"/>
                  </a:lnTo>
                  <a:close/>
                  <a:moveTo>
                    <a:pt x="90" y="12"/>
                  </a:moveTo>
                  <a:lnTo>
                    <a:pt x="90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80" y="35"/>
                  </a:lnTo>
                  <a:lnTo>
                    <a:pt x="79" y="39"/>
                  </a:lnTo>
                  <a:lnTo>
                    <a:pt x="80" y="43"/>
                  </a:lnTo>
                  <a:lnTo>
                    <a:pt x="83" y="47"/>
                  </a:lnTo>
                  <a:lnTo>
                    <a:pt x="85" y="50"/>
                  </a:lnTo>
                  <a:lnTo>
                    <a:pt x="90" y="50"/>
                  </a:lnTo>
                  <a:lnTo>
                    <a:pt x="90" y="59"/>
                  </a:lnTo>
                  <a:lnTo>
                    <a:pt x="71" y="59"/>
                  </a:lnTo>
                  <a:lnTo>
                    <a:pt x="71" y="20"/>
                  </a:lnTo>
                  <a:lnTo>
                    <a:pt x="90" y="12"/>
                  </a:lnTo>
                  <a:close/>
                  <a:moveTo>
                    <a:pt x="90" y="68"/>
                  </a:moveTo>
                  <a:lnTo>
                    <a:pt x="90" y="96"/>
                  </a:lnTo>
                  <a:lnTo>
                    <a:pt x="81" y="96"/>
                  </a:lnTo>
                  <a:lnTo>
                    <a:pt x="81" y="162"/>
                  </a:lnTo>
                  <a:lnTo>
                    <a:pt x="90" y="162"/>
                  </a:lnTo>
                  <a:lnTo>
                    <a:pt x="90" y="231"/>
                  </a:lnTo>
                  <a:lnTo>
                    <a:pt x="87" y="227"/>
                  </a:lnTo>
                  <a:lnTo>
                    <a:pt x="81" y="223"/>
                  </a:lnTo>
                  <a:lnTo>
                    <a:pt x="76" y="221"/>
                  </a:lnTo>
                  <a:lnTo>
                    <a:pt x="71" y="221"/>
                  </a:lnTo>
                  <a:lnTo>
                    <a:pt x="71" y="68"/>
                  </a:lnTo>
                  <a:lnTo>
                    <a:pt x="90" y="68"/>
                  </a:lnTo>
                  <a:close/>
                  <a:moveTo>
                    <a:pt x="90" y="256"/>
                  </a:moveTo>
                  <a:lnTo>
                    <a:pt x="90" y="299"/>
                  </a:lnTo>
                  <a:lnTo>
                    <a:pt x="71" y="299"/>
                  </a:lnTo>
                  <a:lnTo>
                    <a:pt x="71" y="267"/>
                  </a:lnTo>
                  <a:lnTo>
                    <a:pt x="76" y="267"/>
                  </a:lnTo>
                  <a:lnTo>
                    <a:pt x="81" y="264"/>
                  </a:lnTo>
                  <a:lnTo>
                    <a:pt x="87" y="260"/>
                  </a:lnTo>
                  <a:lnTo>
                    <a:pt x="90" y="256"/>
                  </a:lnTo>
                  <a:close/>
                  <a:moveTo>
                    <a:pt x="90" y="314"/>
                  </a:moveTo>
                  <a:lnTo>
                    <a:pt x="90" y="348"/>
                  </a:lnTo>
                  <a:lnTo>
                    <a:pt x="87" y="352"/>
                  </a:lnTo>
                  <a:lnTo>
                    <a:pt x="84" y="353"/>
                  </a:lnTo>
                  <a:lnTo>
                    <a:pt x="80" y="356"/>
                  </a:lnTo>
                  <a:lnTo>
                    <a:pt x="75" y="356"/>
                  </a:lnTo>
                  <a:lnTo>
                    <a:pt x="71" y="356"/>
                  </a:lnTo>
                  <a:lnTo>
                    <a:pt x="71" y="314"/>
                  </a:lnTo>
                  <a:lnTo>
                    <a:pt x="90" y="314"/>
                  </a:lnTo>
                  <a:close/>
                  <a:moveTo>
                    <a:pt x="71" y="20"/>
                  </a:moveTo>
                  <a:lnTo>
                    <a:pt x="71" y="59"/>
                  </a:lnTo>
                  <a:lnTo>
                    <a:pt x="37" y="59"/>
                  </a:lnTo>
                  <a:lnTo>
                    <a:pt x="37" y="54"/>
                  </a:lnTo>
                  <a:lnTo>
                    <a:pt x="38" y="49"/>
                  </a:lnTo>
                  <a:lnTo>
                    <a:pt x="41" y="43"/>
                  </a:lnTo>
                  <a:lnTo>
                    <a:pt x="45" y="38"/>
                  </a:lnTo>
                  <a:lnTo>
                    <a:pt x="56" y="30"/>
                  </a:lnTo>
                  <a:lnTo>
                    <a:pt x="71" y="20"/>
                  </a:lnTo>
                  <a:close/>
                  <a:moveTo>
                    <a:pt x="71" y="68"/>
                  </a:moveTo>
                  <a:lnTo>
                    <a:pt x="71" y="221"/>
                  </a:lnTo>
                  <a:lnTo>
                    <a:pt x="65" y="221"/>
                  </a:lnTo>
                  <a:lnTo>
                    <a:pt x="61" y="222"/>
                  </a:lnTo>
                  <a:lnTo>
                    <a:pt x="57" y="225"/>
                  </a:lnTo>
                  <a:lnTo>
                    <a:pt x="54" y="227"/>
                  </a:lnTo>
                  <a:lnTo>
                    <a:pt x="50" y="230"/>
                  </a:lnTo>
                  <a:lnTo>
                    <a:pt x="49" y="234"/>
                  </a:lnTo>
                  <a:lnTo>
                    <a:pt x="48" y="239"/>
                  </a:lnTo>
                  <a:lnTo>
                    <a:pt x="48" y="244"/>
                  </a:lnTo>
                  <a:lnTo>
                    <a:pt x="48" y="248"/>
                  </a:lnTo>
                  <a:lnTo>
                    <a:pt x="49" y="253"/>
                  </a:lnTo>
                  <a:lnTo>
                    <a:pt x="50" y="257"/>
                  </a:lnTo>
                  <a:lnTo>
                    <a:pt x="54" y="260"/>
                  </a:lnTo>
                  <a:lnTo>
                    <a:pt x="57" y="262"/>
                  </a:lnTo>
                  <a:lnTo>
                    <a:pt x="61" y="265"/>
                  </a:lnTo>
                  <a:lnTo>
                    <a:pt x="65" y="267"/>
                  </a:lnTo>
                  <a:lnTo>
                    <a:pt x="71" y="267"/>
                  </a:lnTo>
                  <a:lnTo>
                    <a:pt x="71" y="299"/>
                  </a:lnTo>
                  <a:lnTo>
                    <a:pt x="16" y="299"/>
                  </a:lnTo>
                  <a:lnTo>
                    <a:pt x="16" y="210"/>
                  </a:lnTo>
                  <a:lnTo>
                    <a:pt x="20" y="206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7" y="199"/>
                  </a:lnTo>
                  <a:lnTo>
                    <a:pt x="37" y="68"/>
                  </a:lnTo>
                  <a:lnTo>
                    <a:pt x="71" y="68"/>
                  </a:lnTo>
                  <a:close/>
                  <a:moveTo>
                    <a:pt x="71" y="314"/>
                  </a:moveTo>
                  <a:lnTo>
                    <a:pt x="71" y="356"/>
                  </a:lnTo>
                  <a:lnTo>
                    <a:pt x="65" y="356"/>
                  </a:lnTo>
                  <a:lnTo>
                    <a:pt x="58" y="355"/>
                  </a:lnTo>
                  <a:lnTo>
                    <a:pt x="53" y="350"/>
                  </a:lnTo>
                  <a:lnTo>
                    <a:pt x="49" y="345"/>
                  </a:lnTo>
                  <a:lnTo>
                    <a:pt x="48" y="338"/>
                  </a:lnTo>
                  <a:lnTo>
                    <a:pt x="48" y="314"/>
                  </a:lnTo>
                  <a:lnTo>
                    <a:pt x="71" y="314"/>
                  </a:lnTo>
                  <a:close/>
                  <a:moveTo>
                    <a:pt x="16" y="154"/>
                  </a:moveTo>
                  <a:lnTo>
                    <a:pt x="16" y="154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0" y="103"/>
                  </a:lnTo>
                  <a:lnTo>
                    <a:pt x="19" y="99"/>
                  </a:lnTo>
                  <a:lnTo>
                    <a:pt x="16" y="96"/>
                  </a:lnTo>
                  <a:lnTo>
                    <a:pt x="16" y="154"/>
                  </a:lnTo>
                  <a:close/>
                  <a:moveTo>
                    <a:pt x="16" y="96"/>
                  </a:moveTo>
                  <a:lnTo>
                    <a:pt x="16" y="154"/>
                  </a:lnTo>
                  <a:lnTo>
                    <a:pt x="15" y="154"/>
                  </a:lnTo>
                  <a:lnTo>
                    <a:pt x="6" y="150"/>
                  </a:lnTo>
                  <a:lnTo>
                    <a:pt x="4" y="149"/>
                  </a:lnTo>
                  <a:lnTo>
                    <a:pt x="2" y="147"/>
                  </a:lnTo>
                  <a:lnTo>
                    <a:pt x="0" y="142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15" y="95"/>
                  </a:lnTo>
                  <a:lnTo>
                    <a:pt x="16" y="96"/>
                  </a:lnTo>
                  <a:close/>
                  <a:moveTo>
                    <a:pt x="16" y="210"/>
                  </a:moveTo>
                  <a:lnTo>
                    <a:pt x="16" y="299"/>
                  </a:lnTo>
                  <a:lnTo>
                    <a:pt x="12" y="299"/>
                  </a:lnTo>
                  <a:lnTo>
                    <a:pt x="12" y="222"/>
                  </a:lnTo>
                  <a:lnTo>
                    <a:pt x="14" y="215"/>
                  </a:lnTo>
                  <a:lnTo>
                    <a:pt x="16" y="2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ŝḷidé"/>
            <p:cNvSpPr/>
            <p:nvPr/>
          </p:nvSpPr>
          <p:spPr bwMode="auto">
            <a:xfrm>
              <a:off x="6143336" y="3004404"/>
              <a:ext cx="572332" cy="436063"/>
            </a:xfrm>
            <a:custGeom>
              <a:avLst/>
              <a:gdLst>
                <a:gd name="T0" fmla="*/ 628650 w 399"/>
                <a:gd name="T1" fmla="*/ 452438 h 304"/>
                <a:gd name="T2" fmla="*/ 619125 w 399"/>
                <a:gd name="T3" fmla="*/ 15875 h 304"/>
                <a:gd name="T4" fmla="*/ 554038 w 399"/>
                <a:gd name="T5" fmla="*/ 34925 h 304"/>
                <a:gd name="T6" fmla="*/ 596900 w 399"/>
                <a:gd name="T7" fmla="*/ 76200 h 304"/>
                <a:gd name="T8" fmla="*/ 571500 w 399"/>
                <a:gd name="T9" fmla="*/ 446088 h 304"/>
                <a:gd name="T10" fmla="*/ 482600 w 399"/>
                <a:gd name="T11" fmla="*/ 406400 h 304"/>
                <a:gd name="T12" fmla="*/ 547688 w 399"/>
                <a:gd name="T13" fmla="*/ 66675 h 304"/>
                <a:gd name="T14" fmla="*/ 566738 w 399"/>
                <a:gd name="T15" fmla="*/ 398463 h 304"/>
                <a:gd name="T16" fmla="*/ 403225 w 399"/>
                <a:gd name="T17" fmla="*/ 34925 h 304"/>
                <a:gd name="T18" fmla="*/ 403225 w 399"/>
                <a:gd name="T19" fmla="*/ 482600 h 304"/>
                <a:gd name="T20" fmla="*/ 403225 w 399"/>
                <a:gd name="T21" fmla="*/ 419100 h 304"/>
                <a:gd name="T22" fmla="*/ 439738 w 399"/>
                <a:gd name="T23" fmla="*/ 265113 h 304"/>
                <a:gd name="T24" fmla="*/ 434975 w 399"/>
                <a:gd name="T25" fmla="*/ 211138 h 304"/>
                <a:gd name="T26" fmla="*/ 433388 w 399"/>
                <a:gd name="T27" fmla="*/ 173038 h 304"/>
                <a:gd name="T28" fmla="*/ 403225 w 399"/>
                <a:gd name="T29" fmla="*/ 65088 h 304"/>
                <a:gd name="T30" fmla="*/ 412750 w 399"/>
                <a:gd name="T31" fmla="*/ 271463 h 304"/>
                <a:gd name="T32" fmla="*/ 403225 w 399"/>
                <a:gd name="T33" fmla="*/ 217488 h 304"/>
                <a:gd name="T34" fmla="*/ 407988 w 399"/>
                <a:gd name="T35" fmla="*/ 163513 h 304"/>
                <a:gd name="T36" fmla="*/ 317500 w 399"/>
                <a:gd name="T37" fmla="*/ 0 h 304"/>
                <a:gd name="T38" fmla="*/ 317500 w 399"/>
                <a:gd name="T39" fmla="*/ 447675 h 304"/>
                <a:gd name="T40" fmla="*/ 382588 w 399"/>
                <a:gd name="T41" fmla="*/ 147638 h 304"/>
                <a:gd name="T42" fmla="*/ 358775 w 399"/>
                <a:gd name="T43" fmla="*/ 192088 h 304"/>
                <a:gd name="T44" fmla="*/ 365125 w 399"/>
                <a:gd name="T45" fmla="*/ 228600 h 304"/>
                <a:gd name="T46" fmla="*/ 368300 w 399"/>
                <a:gd name="T47" fmla="*/ 282575 h 304"/>
                <a:gd name="T48" fmla="*/ 317500 w 399"/>
                <a:gd name="T49" fmla="*/ 295275 h 304"/>
                <a:gd name="T50" fmla="*/ 403225 w 399"/>
                <a:gd name="T51" fmla="*/ 65088 h 304"/>
                <a:gd name="T52" fmla="*/ 384175 w 399"/>
                <a:gd name="T53" fmla="*/ 163513 h 304"/>
                <a:gd name="T54" fmla="*/ 398463 w 399"/>
                <a:gd name="T55" fmla="*/ 203200 h 304"/>
                <a:gd name="T56" fmla="*/ 398463 w 399"/>
                <a:gd name="T57" fmla="*/ 215900 h 304"/>
                <a:gd name="T58" fmla="*/ 390525 w 399"/>
                <a:gd name="T59" fmla="*/ 269875 h 304"/>
                <a:gd name="T60" fmla="*/ 214313 w 399"/>
                <a:gd name="T61" fmla="*/ 34925 h 304"/>
                <a:gd name="T62" fmla="*/ 214313 w 399"/>
                <a:gd name="T63" fmla="*/ 482600 h 304"/>
                <a:gd name="T64" fmla="*/ 274638 w 399"/>
                <a:gd name="T65" fmla="*/ 282575 h 304"/>
                <a:gd name="T66" fmla="*/ 220663 w 399"/>
                <a:gd name="T67" fmla="*/ 338138 h 304"/>
                <a:gd name="T68" fmla="*/ 257175 w 399"/>
                <a:gd name="T69" fmla="*/ 290513 h 304"/>
                <a:gd name="T70" fmla="*/ 234950 w 399"/>
                <a:gd name="T71" fmla="*/ 242888 h 304"/>
                <a:gd name="T72" fmla="*/ 215900 w 399"/>
                <a:gd name="T73" fmla="*/ 200025 h 304"/>
                <a:gd name="T74" fmla="*/ 227013 w 399"/>
                <a:gd name="T75" fmla="*/ 215900 h 304"/>
                <a:gd name="T76" fmla="*/ 238125 w 399"/>
                <a:gd name="T77" fmla="*/ 193675 h 304"/>
                <a:gd name="T78" fmla="*/ 317500 w 399"/>
                <a:gd name="T79" fmla="*/ 65088 h 304"/>
                <a:gd name="T80" fmla="*/ 233363 w 399"/>
                <a:gd name="T81" fmla="*/ 306388 h 304"/>
                <a:gd name="T82" fmla="*/ 220663 w 399"/>
                <a:gd name="T83" fmla="*/ 260350 h 304"/>
                <a:gd name="T84" fmla="*/ 39688 w 399"/>
                <a:gd name="T85" fmla="*/ 3175 h 304"/>
                <a:gd name="T86" fmla="*/ 0 w 399"/>
                <a:gd name="T87" fmla="*/ 433388 h 304"/>
                <a:gd name="T88" fmla="*/ 39688 w 399"/>
                <a:gd name="T89" fmla="*/ 482600 h 304"/>
                <a:gd name="T90" fmla="*/ 63500 w 399"/>
                <a:gd name="T91" fmla="*/ 446088 h 304"/>
                <a:gd name="T92" fmla="*/ 38100 w 399"/>
                <a:gd name="T93" fmla="*/ 76200 h 304"/>
                <a:gd name="T94" fmla="*/ 79375 w 399"/>
                <a:gd name="T95" fmla="*/ 34925 h 304"/>
                <a:gd name="T96" fmla="*/ 196850 w 399"/>
                <a:gd name="T97" fmla="*/ 198438 h 304"/>
                <a:gd name="T98" fmla="*/ 168275 w 399"/>
                <a:gd name="T99" fmla="*/ 277813 h 304"/>
                <a:gd name="T100" fmla="*/ 185738 w 399"/>
                <a:gd name="T101" fmla="*/ 331788 h 304"/>
                <a:gd name="T102" fmla="*/ 85725 w 399"/>
                <a:gd name="T103" fmla="*/ 415925 h 304"/>
                <a:gd name="T104" fmla="*/ 68263 w 399"/>
                <a:gd name="T105" fmla="*/ 84138 h 304"/>
                <a:gd name="T106" fmla="*/ 214313 w 399"/>
                <a:gd name="T107" fmla="*/ 247650 h 304"/>
                <a:gd name="T108" fmla="*/ 207963 w 399"/>
                <a:gd name="T109" fmla="*/ 279400 h 304"/>
                <a:gd name="T110" fmla="*/ 203200 w 399"/>
                <a:gd name="T111" fmla="*/ 315913 h 304"/>
                <a:gd name="T112" fmla="*/ 201613 w 399"/>
                <a:gd name="T113" fmla="*/ 217488 h 3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99" h="304">
                  <a:moveTo>
                    <a:pt x="368" y="304"/>
                  </a:moveTo>
                  <a:lnTo>
                    <a:pt x="368" y="304"/>
                  </a:lnTo>
                  <a:lnTo>
                    <a:pt x="373" y="304"/>
                  </a:lnTo>
                  <a:lnTo>
                    <a:pt x="380" y="302"/>
                  </a:lnTo>
                  <a:lnTo>
                    <a:pt x="385" y="298"/>
                  </a:lnTo>
                  <a:lnTo>
                    <a:pt x="390" y="294"/>
                  </a:lnTo>
                  <a:lnTo>
                    <a:pt x="394" y="290"/>
                  </a:lnTo>
                  <a:lnTo>
                    <a:pt x="396" y="285"/>
                  </a:lnTo>
                  <a:lnTo>
                    <a:pt x="399" y="279"/>
                  </a:lnTo>
                  <a:lnTo>
                    <a:pt x="399" y="273"/>
                  </a:lnTo>
                  <a:lnTo>
                    <a:pt x="399" y="33"/>
                  </a:lnTo>
                  <a:lnTo>
                    <a:pt x="399" y="26"/>
                  </a:lnTo>
                  <a:lnTo>
                    <a:pt x="396" y="21"/>
                  </a:lnTo>
                  <a:lnTo>
                    <a:pt x="394" y="15"/>
                  </a:lnTo>
                  <a:lnTo>
                    <a:pt x="390" y="10"/>
                  </a:lnTo>
                  <a:lnTo>
                    <a:pt x="385" y="6"/>
                  </a:lnTo>
                  <a:lnTo>
                    <a:pt x="380" y="3"/>
                  </a:lnTo>
                  <a:lnTo>
                    <a:pt x="373" y="2"/>
                  </a:lnTo>
                  <a:lnTo>
                    <a:pt x="368" y="0"/>
                  </a:lnTo>
                  <a:lnTo>
                    <a:pt x="304" y="0"/>
                  </a:lnTo>
                  <a:lnTo>
                    <a:pt x="304" y="22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60" y="25"/>
                  </a:lnTo>
                  <a:lnTo>
                    <a:pt x="364" y="26"/>
                  </a:lnTo>
                  <a:lnTo>
                    <a:pt x="368" y="30"/>
                  </a:lnTo>
                  <a:lnTo>
                    <a:pt x="371" y="34"/>
                  </a:lnTo>
                  <a:lnTo>
                    <a:pt x="373" y="38"/>
                  </a:lnTo>
                  <a:lnTo>
                    <a:pt x="375" y="42"/>
                  </a:lnTo>
                  <a:lnTo>
                    <a:pt x="376" y="48"/>
                  </a:lnTo>
                  <a:lnTo>
                    <a:pt x="376" y="256"/>
                  </a:lnTo>
                  <a:lnTo>
                    <a:pt x="375" y="262"/>
                  </a:lnTo>
                  <a:lnTo>
                    <a:pt x="373" y="267"/>
                  </a:lnTo>
                  <a:lnTo>
                    <a:pt x="371" y="271"/>
                  </a:lnTo>
                  <a:lnTo>
                    <a:pt x="368" y="275"/>
                  </a:lnTo>
                  <a:lnTo>
                    <a:pt x="364" y="278"/>
                  </a:lnTo>
                  <a:lnTo>
                    <a:pt x="360" y="281"/>
                  </a:lnTo>
                  <a:lnTo>
                    <a:pt x="354" y="282"/>
                  </a:lnTo>
                  <a:lnTo>
                    <a:pt x="349" y="282"/>
                  </a:lnTo>
                  <a:lnTo>
                    <a:pt x="304" y="282"/>
                  </a:lnTo>
                  <a:lnTo>
                    <a:pt x="304" y="304"/>
                  </a:lnTo>
                  <a:lnTo>
                    <a:pt x="368" y="304"/>
                  </a:lnTo>
                  <a:close/>
                  <a:moveTo>
                    <a:pt x="304" y="264"/>
                  </a:moveTo>
                  <a:lnTo>
                    <a:pt x="304" y="256"/>
                  </a:lnTo>
                  <a:lnTo>
                    <a:pt x="337" y="256"/>
                  </a:lnTo>
                  <a:lnTo>
                    <a:pt x="337" y="243"/>
                  </a:lnTo>
                  <a:lnTo>
                    <a:pt x="304" y="243"/>
                  </a:lnTo>
                  <a:lnTo>
                    <a:pt x="304" y="41"/>
                  </a:lnTo>
                  <a:lnTo>
                    <a:pt x="337" y="41"/>
                  </a:lnTo>
                  <a:lnTo>
                    <a:pt x="341" y="41"/>
                  </a:lnTo>
                  <a:lnTo>
                    <a:pt x="345" y="42"/>
                  </a:lnTo>
                  <a:lnTo>
                    <a:pt x="352" y="46"/>
                  </a:lnTo>
                  <a:lnTo>
                    <a:pt x="357" y="53"/>
                  </a:lnTo>
                  <a:lnTo>
                    <a:pt x="357" y="57"/>
                  </a:lnTo>
                  <a:lnTo>
                    <a:pt x="358" y="61"/>
                  </a:lnTo>
                  <a:lnTo>
                    <a:pt x="358" y="243"/>
                  </a:lnTo>
                  <a:lnTo>
                    <a:pt x="357" y="247"/>
                  </a:lnTo>
                  <a:lnTo>
                    <a:pt x="357" y="251"/>
                  </a:lnTo>
                  <a:lnTo>
                    <a:pt x="352" y="258"/>
                  </a:lnTo>
                  <a:lnTo>
                    <a:pt x="345" y="262"/>
                  </a:lnTo>
                  <a:lnTo>
                    <a:pt x="341" y="263"/>
                  </a:lnTo>
                  <a:lnTo>
                    <a:pt x="337" y="264"/>
                  </a:lnTo>
                  <a:lnTo>
                    <a:pt x="304" y="264"/>
                  </a:lnTo>
                  <a:close/>
                  <a:moveTo>
                    <a:pt x="304" y="0"/>
                  </a:moveTo>
                  <a:lnTo>
                    <a:pt x="254" y="0"/>
                  </a:lnTo>
                  <a:lnTo>
                    <a:pt x="254" y="22"/>
                  </a:lnTo>
                  <a:lnTo>
                    <a:pt x="304" y="22"/>
                  </a:lnTo>
                  <a:lnTo>
                    <a:pt x="304" y="0"/>
                  </a:lnTo>
                  <a:close/>
                  <a:moveTo>
                    <a:pt x="254" y="304"/>
                  </a:moveTo>
                  <a:lnTo>
                    <a:pt x="304" y="304"/>
                  </a:lnTo>
                  <a:lnTo>
                    <a:pt x="304" y="282"/>
                  </a:lnTo>
                  <a:lnTo>
                    <a:pt x="254" y="282"/>
                  </a:lnTo>
                  <a:lnTo>
                    <a:pt x="254" y="304"/>
                  </a:lnTo>
                  <a:close/>
                  <a:moveTo>
                    <a:pt x="304" y="41"/>
                  </a:moveTo>
                  <a:lnTo>
                    <a:pt x="304" y="243"/>
                  </a:lnTo>
                  <a:lnTo>
                    <a:pt x="270" y="243"/>
                  </a:lnTo>
                  <a:lnTo>
                    <a:pt x="270" y="256"/>
                  </a:lnTo>
                  <a:lnTo>
                    <a:pt x="304" y="256"/>
                  </a:lnTo>
                  <a:lnTo>
                    <a:pt x="304" y="264"/>
                  </a:lnTo>
                  <a:lnTo>
                    <a:pt x="254" y="264"/>
                  </a:lnTo>
                  <a:lnTo>
                    <a:pt x="254" y="183"/>
                  </a:lnTo>
                  <a:lnTo>
                    <a:pt x="257" y="183"/>
                  </a:lnTo>
                  <a:lnTo>
                    <a:pt x="265" y="179"/>
                  </a:lnTo>
                  <a:lnTo>
                    <a:pt x="272" y="174"/>
                  </a:lnTo>
                  <a:lnTo>
                    <a:pt x="277" y="167"/>
                  </a:lnTo>
                  <a:lnTo>
                    <a:pt x="281" y="159"/>
                  </a:lnTo>
                  <a:lnTo>
                    <a:pt x="281" y="151"/>
                  </a:lnTo>
                  <a:lnTo>
                    <a:pt x="281" y="143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69" y="130"/>
                  </a:lnTo>
                  <a:lnTo>
                    <a:pt x="262" y="129"/>
                  </a:lnTo>
                  <a:lnTo>
                    <a:pt x="268" y="122"/>
                  </a:lnTo>
                  <a:lnTo>
                    <a:pt x="272" y="116"/>
                  </a:lnTo>
                  <a:lnTo>
                    <a:pt x="273" y="109"/>
                  </a:lnTo>
                  <a:lnTo>
                    <a:pt x="273" y="102"/>
                  </a:lnTo>
                  <a:lnTo>
                    <a:pt x="270" y="97"/>
                  </a:lnTo>
                  <a:lnTo>
                    <a:pt x="264" y="93"/>
                  </a:lnTo>
                  <a:lnTo>
                    <a:pt x="260" y="90"/>
                  </a:lnTo>
                  <a:lnTo>
                    <a:pt x="254" y="90"/>
                  </a:lnTo>
                  <a:lnTo>
                    <a:pt x="254" y="41"/>
                  </a:lnTo>
                  <a:lnTo>
                    <a:pt x="304" y="41"/>
                  </a:lnTo>
                  <a:close/>
                  <a:moveTo>
                    <a:pt x="254" y="175"/>
                  </a:moveTo>
                  <a:lnTo>
                    <a:pt x="254" y="175"/>
                  </a:lnTo>
                  <a:lnTo>
                    <a:pt x="257" y="174"/>
                  </a:lnTo>
                  <a:lnTo>
                    <a:pt x="260" y="171"/>
                  </a:lnTo>
                  <a:lnTo>
                    <a:pt x="264" y="166"/>
                  </a:lnTo>
                  <a:lnTo>
                    <a:pt x="265" y="159"/>
                  </a:lnTo>
                  <a:lnTo>
                    <a:pt x="264" y="151"/>
                  </a:lnTo>
                  <a:lnTo>
                    <a:pt x="260" y="143"/>
                  </a:lnTo>
                  <a:lnTo>
                    <a:pt x="257" y="140"/>
                  </a:lnTo>
                  <a:lnTo>
                    <a:pt x="254" y="137"/>
                  </a:lnTo>
                  <a:lnTo>
                    <a:pt x="254" y="175"/>
                  </a:lnTo>
                  <a:close/>
                  <a:moveTo>
                    <a:pt x="254" y="124"/>
                  </a:moveTo>
                  <a:lnTo>
                    <a:pt x="254" y="124"/>
                  </a:lnTo>
                  <a:lnTo>
                    <a:pt x="257" y="117"/>
                  </a:lnTo>
                  <a:lnTo>
                    <a:pt x="258" y="109"/>
                  </a:lnTo>
                  <a:lnTo>
                    <a:pt x="257" y="103"/>
                  </a:lnTo>
                  <a:lnTo>
                    <a:pt x="255" y="99"/>
                  </a:lnTo>
                  <a:lnTo>
                    <a:pt x="254" y="98"/>
                  </a:lnTo>
                  <a:lnTo>
                    <a:pt x="254" y="97"/>
                  </a:lnTo>
                  <a:lnTo>
                    <a:pt x="254" y="124"/>
                  </a:lnTo>
                  <a:close/>
                  <a:moveTo>
                    <a:pt x="254" y="0"/>
                  </a:moveTo>
                  <a:lnTo>
                    <a:pt x="200" y="0"/>
                  </a:lnTo>
                  <a:lnTo>
                    <a:pt x="200" y="22"/>
                  </a:lnTo>
                  <a:lnTo>
                    <a:pt x="254" y="22"/>
                  </a:lnTo>
                  <a:lnTo>
                    <a:pt x="254" y="0"/>
                  </a:lnTo>
                  <a:close/>
                  <a:moveTo>
                    <a:pt x="200" y="304"/>
                  </a:moveTo>
                  <a:lnTo>
                    <a:pt x="254" y="304"/>
                  </a:lnTo>
                  <a:lnTo>
                    <a:pt x="254" y="282"/>
                  </a:lnTo>
                  <a:lnTo>
                    <a:pt x="200" y="282"/>
                  </a:lnTo>
                  <a:lnTo>
                    <a:pt x="200" y="304"/>
                  </a:lnTo>
                  <a:close/>
                  <a:moveTo>
                    <a:pt x="254" y="41"/>
                  </a:moveTo>
                  <a:lnTo>
                    <a:pt x="254" y="90"/>
                  </a:lnTo>
                  <a:lnTo>
                    <a:pt x="246" y="91"/>
                  </a:lnTo>
                  <a:lnTo>
                    <a:pt x="241" y="93"/>
                  </a:lnTo>
                  <a:lnTo>
                    <a:pt x="236" y="95"/>
                  </a:lnTo>
                  <a:lnTo>
                    <a:pt x="232" y="99"/>
                  </a:lnTo>
                  <a:lnTo>
                    <a:pt x="230" y="103"/>
                  </a:lnTo>
                  <a:lnTo>
                    <a:pt x="227" y="107"/>
                  </a:lnTo>
                  <a:lnTo>
                    <a:pt x="226" y="111"/>
                  </a:lnTo>
                  <a:lnTo>
                    <a:pt x="226" y="117"/>
                  </a:lnTo>
                  <a:lnTo>
                    <a:pt x="226" y="121"/>
                  </a:lnTo>
                  <a:lnTo>
                    <a:pt x="228" y="125"/>
                  </a:lnTo>
                  <a:lnTo>
                    <a:pt x="231" y="129"/>
                  </a:lnTo>
                  <a:lnTo>
                    <a:pt x="235" y="132"/>
                  </a:lnTo>
                  <a:lnTo>
                    <a:pt x="241" y="134"/>
                  </a:lnTo>
                  <a:lnTo>
                    <a:pt x="232" y="141"/>
                  </a:lnTo>
                  <a:lnTo>
                    <a:pt x="230" y="144"/>
                  </a:lnTo>
                  <a:lnTo>
                    <a:pt x="227" y="148"/>
                  </a:lnTo>
                  <a:lnTo>
                    <a:pt x="226" y="158"/>
                  </a:lnTo>
                  <a:lnTo>
                    <a:pt x="226" y="166"/>
                  </a:lnTo>
                  <a:lnTo>
                    <a:pt x="227" y="171"/>
                  </a:lnTo>
                  <a:lnTo>
                    <a:pt x="230" y="174"/>
                  </a:lnTo>
                  <a:lnTo>
                    <a:pt x="232" y="178"/>
                  </a:lnTo>
                  <a:lnTo>
                    <a:pt x="236" y="181"/>
                  </a:lnTo>
                  <a:lnTo>
                    <a:pt x="241" y="182"/>
                  </a:lnTo>
                  <a:lnTo>
                    <a:pt x="245" y="183"/>
                  </a:lnTo>
                  <a:lnTo>
                    <a:pt x="254" y="183"/>
                  </a:lnTo>
                  <a:lnTo>
                    <a:pt x="254" y="264"/>
                  </a:lnTo>
                  <a:lnTo>
                    <a:pt x="200" y="264"/>
                  </a:lnTo>
                  <a:lnTo>
                    <a:pt x="200" y="186"/>
                  </a:lnTo>
                  <a:lnTo>
                    <a:pt x="201" y="186"/>
                  </a:lnTo>
                  <a:lnTo>
                    <a:pt x="200" y="171"/>
                  </a:lnTo>
                  <a:lnTo>
                    <a:pt x="216" y="167"/>
                  </a:lnTo>
                  <a:lnTo>
                    <a:pt x="215" y="153"/>
                  </a:lnTo>
                  <a:lnTo>
                    <a:pt x="200" y="158"/>
                  </a:lnTo>
                  <a:lnTo>
                    <a:pt x="200" y="145"/>
                  </a:lnTo>
                  <a:lnTo>
                    <a:pt x="200" y="41"/>
                  </a:lnTo>
                  <a:lnTo>
                    <a:pt x="254" y="41"/>
                  </a:lnTo>
                  <a:close/>
                  <a:moveTo>
                    <a:pt x="254" y="97"/>
                  </a:moveTo>
                  <a:lnTo>
                    <a:pt x="254" y="97"/>
                  </a:lnTo>
                  <a:lnTo>
                    <a:pt x="251" y="97"/>
                  </a:lnTo>
                  <a:lnTo>
                    <a:pt x="249" y="97"/>
                  </a:lnTo>
                  <a:lnTo>
                    <a:pt x="245" y="99"/>
                  </a:lnTo>
                  <a:lnTo>
                    <a:pt x="242" y="103"/>
                  </a:lnTo>
                  <a:lnTo>
                    <a:pt x="241" y="109"/>
                  </a:lnTo>
                  <a:lnTo>
                    <a:pt x="241" y="114"/>
                  </a:lnTo>
                  <a:lnTo>
                    <a:pt x="242" y="118"/>
                  </a:lnTo>
                  <a:lnTo>
                    <a:pt x="245" y="122"/>
                  </a:lnTo>
                  <a:lnTo>
                    <a:pt x="247" y="125"/>
                  </a:lnTo>
                  <a:lnTo>
                    <a:pt x="251" y="128"/>
                  </a:lnTo>
                  <a:lnTo>
                    <a:pt x="254" y="124"/>
                  </a:lnTo>
                  <a:lnTo>
                    <a:pt x="254" y="97"/>
                  </a:lnTo>
                  <a:close/>
                  <a:moveTo>
                    <a:pt x="254" y="137"/>
                  </a:moveTo>
                  <a:lnTo>
                    <a:pt x="254" y="137"/>
                  </a:lnTo>
                  <a:lnTo>
                    <a:pt x="251" y="136"/>
                  </a:lnTo>
                  <a:lnTo>
                    <a:pt x="247" y="141"/>
                  </a:lnTo>
                  <a:lnTo>
                    <a:pt x="245" y="147"/>
                  </a:lnTo>
                  <a:lnTo>
                    <a:pt x="243" y="152"/>
                  </a:lnTo>
                  <a:lnTo>
                    <a:pt x="243" y="159"/>
                  </a:lnTo>
                  <a:lnTo>
                    <a:pt x="243" y="164"/>
                  </a:lnTo>
                  <a:lnTo>
                    <a:pt x="246" y="170"/>
                  </a:lnTo>
                  <a:lnTo>
                    <a:pt x="249" y="172"/>
                  </a:lnTo>
                  <a:lnTo>
                    <a:pt x="251" y="174"/>
                  </a:lnTo>
                  <a:lnTo>
                    <a:pt x="254" y="175"/>
                  </a:lnTo>
                  <a:lnTo>
                    <a:pt x="254" y="137"/>
                  </a:lnTo>
                  <a:close/>
                  <a:moveTo>
                    <a:pt x="200" y="0"/>
                  </a:moveTo>
                  <a:lnTo>
                    <a:pt x="135" y="0"/>
                  </a:lnTo>
                  <a:lnTo>
                    <a:pt x="135" y="22"/>
                  </a:lnTo>
                  <a:lnTo>
                    <a:pt x="200" y="22"/>
                  </a:lnTo>
                  <a:lnTo>
                    <a:pt x="200" y="0"/>
                  </a:lnTo>
                  <a:close/>
                  <a:moveTo>
                    <a:pt x="135" y="304"/>
                  </a:moveTo>
                  <a:lnTo>
                    <a:pt x="200" y="304"/>
                  </a:lnTo>
                  <a:lnTo>
                    <a:pt x="200" y="282"/>
                  </a:lnTo>
                  <a:lnTo>
                    <a:pt x="135" y="282"/>
                  </a:lnTo>
                  <a:lnTo>
                    <a:pt x="135" y="304"/>
                  </a:lnTo>
                  <a:close/>
                  <a:moveTo>
                    <a:pt x="200" y="41"/>
                  </a:moveTo>
                  <a:lnTo>
                    <a:pt x="200" y="145"/>
                  </a:lnTo>
                  <a:lnTo>
                    <a:pt x="200" y="143"/>
                  </a:lnTo>
                  <a:lnTo>
                    <a:pt x="186" y="145"/>
                  </a:lnTo>
                  <a:lnTo>
                    <a:pt x="186" y="160"/>
                  </a:lnTo>
                  <a:lnTo>
                    <a:pt x="171" y="164"/>
                  </a:lnTo>
                  <a:lnTo>
                    <a:pt x="173" y="178"/>
                  </a:lnTo>
                  <a:lnTo>
                    <a:pt x="188" y="174"/>
                  </a:lnTo>
                  <a:lnTo>
                    <a:pt x="188" y="190"/>
                  </a:lnTo>
                  <a:lnTo>
                    <a:pt x="200" y="186"/>
                  </a:lnTo>
                  <a:lnTo>
                    <a:pt x="200" y="264"/>
                  </a:lnTo>
                  <a:lnTo>
                    <a:pt x="135" y="264"/>
                  </a:lnTo>
                  <a:lnTo>
                    <a:pt x="135" y="214"/>
                  </a:lnTo>
                  <a:lnTo>
                    <a:pt x="139" y="213"/>
                  </a:lnTo>
                  <a:lnTo>
                    <a:pt x="144" y="210"/>
                  </a:lnTo>
                  <a:lnTo>
                    <a:pt x="150" y="208"/>
                  </a:lnTo>
                  <a:lnTo>
                    <a:pt x="155" y="202"/>
                  </a:lnTo>
                  <a:lnTo>
                    <a:pt x="158" y="197"/>
                  </a:lnTo>
                  <a:lnTo>
                    <a:pt x="161" y="190"/>
                  </a:lnTo>
                  <a:lnTo>
                    <a:pt x="162" y="183"/>
                  </a:lnTo>
                  <a:lnTo>
                    <a:pt x="162" y="176"/>
                  </a:lnTo>
                  <a:lnTo>
                    <a:pt x="162" y="170"/>
                  </a:lnTo>
                  <a:lnTo>
                    <a:pt x="158" y="163"/>
                  </a:lnTo>
                  <a:lnTo>
                    <a:pt x="154" y="158"/>
                  </a:lnTo>
                  <a:lnTo>
                    <a:pt x="148" y="153"/>
                  </a:lnTo>
                  <a:lnTo>
                    <a:pt x="144" y="153"/>
                  </a:lnTo>
                  <a:lnTo>
                    <a:pt x="139" y="155"/>
                  </a:lnTo>
                  <a:lnTo>
                    <a:pt x="135" y="156"/>
                  </a:lnTo>
                  <a:lnTo>
                    <a:pt x="135" y="128"/>
                  </a:lnTo>
                  <a:lnTo>
                    <a:pt x="136" y="126"/>
                  </a:lnTo>
                  <a:lnTo>
                    <a:pt x="139" y="126"/>
                  </a:lnTo>
                  <a:lnTo>
                    <a:pt x="140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43" y="134"/>
                  </a:lnTo>
                  <a:lnTo>
                    <a:pt x="143" y="136"/>
                  </a:lnTo>
                  <a:lnTo>
                    <a:pt x="147" y="134"/>
                  </a:lnTo>
                  <a:lnTo>
                    <a:pt x="150" y="132"/>
                  </a:lnTo>
                  <a:lnTo>
                    <a:pt x="151" y="129"/>
                  </a:lnTo>
                  <a:lnTo>
                    <a:pt x="151" y="125"/>
                  </a:lnTo>
                  <a:lnTo>
                    <a:pt x="150" y="122"/>
                  </a:lnTo>
                  <a:lnTo>
                    <a:pt x="146" y="120"/>
                  </a:lnTo>
                  <a:lnTo>
                    <a:pt x="140" y="120"/>
                  </a:lnTo>
                  <a:lnTo>
                    <a:pt x="135" y="120"/>
                  </a:lnTo>
                  <a:lnTo>
                    <a:pt x="135" y="41"/>
                  </a:lnTo>
                  <a:lnTo>
                    <a:pt x="200" y="41"/>
                  </a:lnTo>
                  <a:close/>
                  <a:moveTo>
                    <a:pt x="135" y="204"/>
                  </a:moveTo>
                  <a:lnTo>
                    <a:pt x="135" y="204"/>
                  </a:lnTo>
                  <a:lnTo>
                    <a:pt x="138" y="204"/>
                  </a:lnTo>
                  <a:lnTo>
                    <a:pt x="140" y="202"/>
                  </a:lnTo>
                  <a:lnTo>
                    <a:pt x="143" y="199"/>
                  </a:lnTo>
                  <a:lnTo>
                    <a:pt x="146" y="197"/>
                  </a:lnTo>
                  <a:lnTo>
                    <a:pt x="147" y="193"/>
                  </a:lnTo>
                  <a:lnTo>
                    <a:pt x="150" y="185"/>
                  </a:lnTo>
                  <a:lnTo>
                    <a:pt x="148" y="175"/>
                  </a:lnTo>
                  <a:lnTo>
                    <a:pt x="147" y="170"/>
                  </a:lnTo>
                  <a:lnTo>
                    <a:pt x="144" y="167"/>
                  </a:lnTo>
                  <a:lnTo>
                    <a:pt x="142" y="164"/>
                  </a:lnTo>
                  <a:lnTo>
                    <a:pt x="139" y="164"/>
                  </a:lnTo>
                  <a:lnTo>
                    <a:pt x="136" y="166"/>
                  </a:lnTo>
                  <a:lnTo>
                    <a:pt x="135" y="168"/>
                  </a:lnTo>
                  <a:lnTo>
                    <a:pt x="135" y="204"/>
                  </a:lnTo>
                  <a:close/>
                  <a:moveTo>
                    <a:pt x="135" y="0"/>
                  </a:moveTo>
                  <a:lnTo>
                    <a:pt x="32" y="0"/>
                  </a:lnTo>
                  <a:lnTo>
                    <a:pt x="25" y="2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0" y="273"/>
                  </a:lnTo>
                  <a:lnTo>
                    <a:pt x="1" y="279"/>
                  </a:lnTo>
                  <a:lnTo>
                    <a:pt x="2" y="285"/>
                  </a:lnTo>
                  <a:lnTo>
                    <a:pt x="5" y="290"/>
                  </a:lnTo>
                  <a:lnTo>
                    <a:pt x="9" y="294"/>
                  </a:lnTo>
                  <a:lnTo>
                    <a:pt x="14" y="298"/>
                  </a:lnTo>
                  <a:lnTo>
                    <a:pt x="20" y="302"/>
                  </a:lnTo>
                  <a:lnTo>
                    <a:pt x="25" y="304"/>
                  </a:lnTo>
                  <a:lnTo>
                    <a:pt x="32" y="304"/>
                  </a:lnTo>
                  <a:lnTo>
                    <a:pt x="135" y="304"/>
                  </a:lnTo>
                  <a:lnTo>
                    <a:pt x="135" y="282"/>
                  </a:lnTo>
                  <a:lnTo>
                    <a:pt x="50" y="282"/>
                  </a:lnTo>
                  <a:lnTo>
                    <a:pt x="44" y="282"/>
                  </a:lnTo>
                  <a:lnTo>
                    <a:pt x="40" y="281"/>
                  </a:lnTo>
                  <a:lnTo>
                    <a:pt x="35" y="278"/>
                  </a:lnTo>
                  <a:lnTo>
                    <a:pt x="32" y="275"/>
                  </a:lnTo>
                  <a:lnTo>
                    <a:pt x="28" y="271"/>
                  </a:lnTo>
                  <a:lnTo>
                    <a:pt x="25" y="267"/>
                  </a:lnTo>
                  <a:lnTo>
                    <a:pt x="24" y="262"/>
                  </a:lnTo>
                  <a:lnTo>
                    <a:pt x="24" y="256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5" y="38"/>
                  </a:lnTo>
                  <a:lnTo>
                    <a:pt x="28" y="34"/>
                  </a:lnTo>
                  <a:lnTo>
                    <a:pt x="32" y="30"/>
                  </a:lnTo>
                  <a:lnTo>
                    <a:pt x="35" y="26"/>
                  </a:lnTo>
                  <a:lnTo>
                    <a:pt x="40" y="25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135" y="22"/>
                  </a:lnTo>
                  <a:lnTo>
                    <a:pt x="135" y="0"/>
                  </a:lnTo>
                  <a:close/>
                  <a:moveTo>
                    <a:pt x="135" y="41"/>
                  </a:moveTo>
                  <a:lnTo>
                    <a:pt x="135" y="120"/>
                  </a:lnTo>
                  <a:lnTo>
                    <a:pt x="130" y="122"/>
                  </a:lnTo>
                  <a:lnTo>
                    <a:pt x="124" y="125"/>
                  </a:lnTo>
                  <a:lnTo>
                    <a:pt x="120" y="129"/>
                  </a:lnTo>
                  <a:lnTo>
                    <a:pt x="116" y="133"/>
                  </a:lnTo>
                  <a:lnTo>
                    <a:pt x="112" y="139"/>
                  </a:lnTo>
                  <a:lnTo>
                    <a:pt x="111" y="144"/>
                  </a:lnTo>
                  <a:lnTo>
                    <a:pt x="106" y="159"/>
                  </a:lnTo>
                  <a:lnTo>
                    <a:pt x="106" y="175"/>
                  </a:lnTo>
                  <a:lnTo>
                    <a:pt x="108" y="185"/>
                  </a:lnTo>
                  <a:lnTo>
                    <a:pt x="109" y="194"/>
                  </a:lnTo>
                  <a:lnTo>
                    <a:pt x="111" y="195"/>
                  </a:lnTo>
                  <a:lnTo>
                    <a:pt x="113" y="205"/>
                  </a:lnTo>
                  <a:lnTo>
                    <a:pt x="117" y="209"/>
                  </a:lnTo>
                  <a:lnTo>
                    <a:pt x="121" y="213"/>
                  </a:lnTo>
                  <a:lnTo>
                    <a:pt x="128" y="214"/>
                  </a:lnTo>
                  <a:lnTo>
                    <a:pt x="135" y="214"/>
                  </a:lnTo>
                  <a:lnTo>
                    <a:pt x="135" y="264"/>
                  </a:lnTo>
                  <a:lnTo>
                    <a:pt x="62" y="264"/>
                  </a:lnTo>
                  <a:lnTo>
                    <a:pt x="58" y="263"/>
                  </a:lnTo>
                  <a:lnTo>
                    <a:pt x="54" y="262"/>
                  </a:lnTo>
                  <a:lnTo>
                    <a:pt x="47" y="258"/>
                  </a:lnTo>
                  <a:lnTo>
                    <a:pt x="43" y="251"/>
                  </a:lnTo>
                  <a:lnTo>
                    <a:pt x="41" y="247"/>
                  </a:lnTo>
                  <a:lnTo>
                    <a:pt x="41" y="243"/>
                  </a:lnTo>
                  <a:lnTo>
                    <a:pt x="41" y="61"/>
                  </a:lnTo>
                  <a:lnTo>
                    <a:pt x="41" y="57"/>
                  </a:lnTo>
                  <a:lnTo>
                    <a:pt x="43" y="53"/>
                  </a:lnTo>
                  <a:lnTo>
                    <a:pt x="47" y="46"/>
                  </a:lnTo>
                  <a:lnTo>
                    <a:pt x="54" y="42"/>
                  </a:lnTo>
                  <a:lnTo>
                    <a:pt x="58" y="41"/>
                  </a:lnTo>
                  <a:lnTo>
                    <a:pt x="62" y="41"/>
                  </a:lnTo>
                  <a:lnTo>
                    <a:pt x="135" y="41"/>
                  </a:lnTo>
                  <a:close/>
                  <a:moveTo>
                    <a:pt x="135" y="128"/>
                  </a:moveTo>
                  <a:lnTo>
                    <a:pt x="135" y="156"/>
                  </a:lnTo>
                  <a:lnTo>
                    <a:pt x="130" y="160"/>
                  </a:lnTo>
                  <a:lnTo>
                    <a:pt x="127" y="166"/>
                  </a:lnTo>
                  <a:lnTo>
                    <a:pt x="127" y="171"/>
                  </a:lnTo>
                  <a:lnTo>
                    <a:pt x="128" y="174"/>
                  </a:lnTo>
                  <a:lnTo>
                    <a:pt x="131" y="176"/>
                  </a:lnTo>
                  <a:lnTo>
                    <a:pt x="132" y="171"/>
                  </a:lnTo>
                  <a:lnTo>
                    <a:pt x="135" y="168"/>
                  </a:lnTo>
                  <a:lnTo>
                    <a:pt x="135" y="204"/>
                  </a:lnTo>
                  <a:lnTo>
                    <a:pt x="131" y="202"/>
                  </a:lnTo>
                  <a:lnTo>
                    <a:pt x="128" y="199"/>
                  </a:lnTo>
                  <a:lnTo>
                    <a:pt x="127" y="194"/>
                  </a:lnTo>
                  <a:lnTo>
                    <a:pt x="124" y="181"/>
                  </a:lnTo>
                  <a:lnTo>
                    <a:pt x="123" y="163"/>
                  </a:lnTo>
                  <a:lnTo>
                    <a:pt x="123" y="148"/>
                  </a:lnTo>
                  <a:lnTo>
                    <a:pt x="127" y="137"/>
                  </a:lnTo>
                  <a:lnTo>
                    <a:pt x="131" y="130"/>
                  </a:lnTo>
                  <a:lnTo>
                    <a:pt x="135" y="12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4" name="îsḻídê"/>
            <p:cNvGrpSpPr/>
            <p:nvPr/>
          </p:nvGrpSpPr>
          <p:grpSpPr>
            <a:xfrm>
              <a:off x="6341285" y="2332481"/>
              <a:ext cx="189343" cy="180736"/>
              <a:chOff x="3092451" y="2336800"/>
              <a:chExt cx="209550" cy="20002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59" name="îŝľíḓè"/>
              <p:cNvSpPr/>
              <p:nvPr/>
            </p:nvSpPr>
            <p:spPr bwMode="auto">
              <a:xfrm>
                <a:off x="3092451" y="2378075"/>
                <a:ext cx="209550" cy="158750"/>
              </a:xfrm>
              <a:custGeom>
                <a:avLst/>
                <a:gdLst>
                  <a:gd name="T0" fmla="*/ 39 w 132"/>
                  <a:gd name="T1" fmla="*/ 0 h 100"/>
                  <a:gd name="T2" fmla="*/ 39 w 132"/>
                  <a:gd name="T3" fmla="*/ 0 h 100"/>
                  <a:gd name="T4" fmla="*/ 47 w 132"/>
                  <a:gd name="T5" fmla="*/ 0 h 100"/>
                  <a:gd name="T6" fmla="*/ 54 w 132"/>
                  <a:gd name="T7" fmla="*/ 2 h 100"/>
                  <a:gd name="T8" fmla="*/ 61 w 132"/>
                  <a:gd name="T9" fmla="*/ 5 h 100"/>
                  <a:gd name="T10" fmla="*/ 66 w 132"/>
                  <a:gd name="T11" fmla="*/ 9 h 100"/>
                  <a:gd name="T12" fmla="*/ 66 w 132"/>
                  <a:gd name="T13" fmla="*/ 9 h 100"/>
                  <a:gd name="T14" fmla="*/ 71 w 132"/>
                  <a:gd name="T15" fmla="*/ 5 h 100"/>
                  <a:gd name="T16" fmla="*/ 78 w 132"/>
                  <a:gd name="T17" fmla="*/ 2 h 100"/>
                  <a:gd name="T18" fmla="*/ 85 w 132"/>
                  <a:gd name="T19" fmla="*/ 0 h 100"/>
                  <a:gd name="T20" fmla="*/ 93 w 132"/>
                  <a:gd name="T21" fmla="*/ 0 h 100"/>
                  <a:gd name="T22" fmla="*/ 93 w 132"/>
                  <a:gd name="T23" fmla="*/ 0 h 100"/>
                  <a:gd name="T24" fmla="*/ 101 w 132"/>
                  <a:gd name="T25" fmla="*/ 0 h 100"/>
                  <a:gd name="T26" fmla="*/ 108 w 132"/>
                  <a:gd name="T27" fmla="*/ 2 h 100"/>
                  <a:gd name="T28" fmla="*/ 115 w 132"/>
                  <a:gd name="T29" fmla="*/ 6 h 100"/>
                  <a:gd name="T30" fmla="*/ 120 w 132"/>
                  <a:gd name="T31" fmla="*/ 11 h 100"/>
                  <a:gd name="T32" fmla="*/ 126 w 132"/>
                  <a:gd name="T33" fmla="*/ 16 h 100"/>
                  <a:gd name="T34" fmla="*/ 130 w 132"/>
                  <a:gd name="T35" fmla="*/ 23 h 100"/>
                  <a:gd name="T36" fmla="*/ 131 w 132"/>
                  <a:gd name="T37" fmla="*/ 31 h 100"/>
                  <a:gd name="T38" fmla="*/ 132 w 132"/>
                  <a:gd name="T39" fmla="*/ 38 h 100"/>
                  <a:gd name="T40" fmla="*/ 132 w 132"/>
                  <a:gd name="T41" fmla="*/ 38 h 100"/>
                  <a:gd name="T42" fmla="*/ 131 w 132"/>
                  <a:gd name="T43" fmla="*/ 47 h 100"/>
                  <a:gd name="T44" fmla="*/ 128 w 132"/>
                  <a:gd name="T45" fmla="*/ 58 h 100"/>
                  <a:gd name="T46" fmla="*/ 123 w 132"/>
                  <a:gd name="T47" fmla="*/ 69 h 100"/>
                  <a:gd name="T48" fmla="*/ 116 w 132"/>
                  <a:gd name="T49" fmla="*/ 78 h 100"/>
                  <a:gd name="T50" fmla="*/ 107 w 132"/>
                  <a:gd name="T51" fmla="*/ 86 h 100"/>
                  <a:gd name="T52" fmla="*/ 94 w 132"/>
                  <a:gd name="T53" fmla="*/ 93 h 100"/>
                  <a:gd name="T54" fmla="*/ 88 w 132"/>
                  <a:gd name="T55" fmla="*/ 96 h 100"/>
                  <a:gd name="T56" fmla="*/ 81 w 132"/>
                  <a:gd name="T57" fmla="*/ 99 h 100"/>
                  <a:gd name="T58" fmla="*/ 73 w 132"/>
                  <a:gd name="T59" fmla="*/ 99 h 100"/>
                  <a:gd name="T60" fmla="*/ 63 w 132"/>
                  <a:gd name="T61" fmla="*/ 100 h 100"/>
                  <a:gd name="T62" fmla="*/ 63 w 132"/>
                  <a:gd name="T63" fmla="*/ 100 h 100"/>
                  <a:gd name="T64" fmla="*/ 55 w 132"/>
                  <a:gd name="T65" fmla="*/ 99 h 100"/>
                  <a:gd name="T66" fmla="*/ 47 w 132"/>
                  <a:gd name="T67" fmla="*/ 97 h 100"/>
                  <a:gd name="T68" fmla="*/ 39 w 132"/>
                  <a:gd name="T69" fmla="*/ 96 h 100"/>
                  <a:gd name="T70" fmla="*/ 32 w 132"/>
                  <a:gd name="T71" fmla="*/ 93 h 100"/>
                  <a:gd name="T72" fmla="*/ 27 w 132"/>
                  <a:gd name="T73" fmla="*/ 90 h 100"/>
                  <a:gd name="T74" fmla="*/ 21 w 132"/>
                  <a:gd name="T75" fmla="*/ 86 h 100"/>
                  <a:gd name="T76" fmla="*/ 13 w 132"/>
                  <a:gd name="T77" fmla="*/ 77 h 100"/>
                  <a:gd name="T78" fmla="*/ 6 w 132"/>
                  <a:gd name="T79" fmla="*/ 67 h 100"/>
                  <a:gd name="T80" fmla="*/ 2 w 132"/>
                  <a:gd name="T81" fmla="*/ 57 h 100"/>
                  <a:gd name="T82" fmla="*/ 0 w 132"/>
                  <a:gd name="T83" fmla="*/ 47 h 100"/>
                  <a:gd name="T84" fmla="*/ 0 w 132"/>
                  <a:gd name="T85" fmla="*/ 38 h 100"/>
                  <a:gd name="T86" fmla="*/ 0 w 132"/>
                  <a:gd name="T87" fmla="*/ 38 h 100"/>
                  <a:gd name="T88" fmla="*/ 0 w 132"/>
                  <a:gd name="T89" fmla="*/ 31 h 100"/>
                  <a:gd name="T90" fmla="*/ 2 w 132"/>
                  <a:gd name="T91" fmla="*/ 23 h 100"/>
                  <a:gd name="T92" fmla="*/ 6 w 132"/>
                  <a:gd name="T93" fmla="*/ 16 h 100"/>
                  <a:gd name="T94" fmla="*/ 12 w 132"/>
                  <a:gd name="T95" fmla="*/ 11 h 100"/>
                  <a:gd name="T96" fmla="*/ 17 w 132"/>
                  <a:gd name="T97" fmla="*/ 6 h 100"/>
                  <a:gd name="T98" fmla="*/ 24 w 132"/>
                  <a:gd name="T99" fmla="*/ 2 h 100"/>
                  <a:gd name="T100" fmla="*/ 31 w 132"/>
                  <a:gd name="T101" fmla="*/ 0 h 100"/>
                  <a:gd name="T102" fmla="*/ 39 w 132"/>
                  <a:gd name="T103" fmla="*/ 0 h 100"/>
                  <a:gd name="T104" fmla="*/ 39 w 132"/>
                  <a:gd name="T10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" h="100">
                    <a:moveTo>
                      <a:pt x="39" y="0"/>
                    </a:moveTo>
                    <a:lnTo>
                      <a:pt x="39" y="0"/>
                    </a:lnTo>
                    <a:lnTo>
                      <a:pt x="47" y="0"/>
                    </a:lnTo>
                    <a:lnTo>
                      <a:pt x="54" y="2"/>
                    </a:lnTo>
                    <a:lnTo>
                      <a:pt x="61" y="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1" y="5"/>
                    </a:lnTo>
                    <a:lnTo>
                      <a:pt x="78" y="2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5" y="6"/>
                    </a:lnTo>
                    <a:lnTo>
                      <a:pt x="120" y="11"/>
                    </a:lnTo>
                    <a:lnTo>
                      <a:pt x="126" y="16"/>
                    </a:lnTo>
                    <a:lnTo>
                      <a:pt x="130" y="23"/>
                    </a:lnTo>
                    <a:lnTo>
                      <a:pt x="131" y="31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1" y="47"/>
                    </a:lnTo>
                    <a:lnTo>
                      <a:pt x="128" y="58"/>
                    </a:lnTo>
                    <a:lnTo>
                      <a:pt x="123" y="69"/>
                    </a:lnTo>
                    <a:lnTo>
                      <a:pt x="116" y="78"/>
                    </a:lnTo>
                    <a:lnTo>
                      <a:pt x="107" y="86"/>
                    </a:lnTo>
                    <a:lnTo>
                      <a:pt x="94" y="93"/>
                    </a:lnTo>
                    <a:lnTo>
                      <a:pt x="88" y="96"/>
                    </a:lnTo>
                    <a:lnTo>
                      <a:pt x="81" y="99"/>
                    </a:lnTo>
                    <a:lnTo>
                      <a:pt x="73" y="99"/>
                    </a:lnTo>
                    <a:lnTo>
                      <a:pt x="63" y="100"/>
                    </a:lnTo>
                    <a:lnTo>
                      <a:pt x="63" y="100"/>
                    </a:lnTo>
                    <a:lnTo>
                      <a:pt x="55" y="99"/>
                    </a:lnTo>
                    <a:lnTo>
                      <a:pt x="47" y="97"/>
                    </a:lnTo>
                    <a:lnTo>
                      <a:pt x="39" y="96"/>
                    </a:lnTo>
                    <a:lnTo>
                      <a:pt x="32" y="93"/>
                    </a:lnTo>
                    <a:lnTo>
                      <a:pt x="27" y="90"/>
                    </a:lnTo>
                    <a:lnTo>
                      <a:pt x="21" y="86"/>
                    </a:lnTo>
                    <a:lnTo>
                      <a:pt x="13" y="77"/>
                    </a:lnTo>
                    <a:lnTo>
                      <a:pt x="6" y="67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1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2" y="11"/>
                    </a:lnTo>
                    <a:lnTo>
                      <a:pt x="17" y="6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Sľiḋé"/>
              <p:cNvSpPr/>
              <p:nvPr/>
            </p:nvSpPr>
            <p:spPr bwMode="auto">
              <a:xfrm>
                <a:off x="3149601" y="2336800"/>
                <a:ext cx="52388" cy="73025"/>
              </a:xfrm>
              <a:custGeom>
                <a:avLst/>
                <a:gdLst>
                  <a:gd name="T0" fmla="*/ 29 w 33"/>
                  <a:gd name="T1" fmla="*/ 46 h 46"/>
                  <a:gd name="T2" fmla="*/ 29 w 33"/>
                  <a:gd name="T3" fmla="*/ 46 h 46"/>
                  <a:gd name="T4" fmla="*/ 31 w 33"/>
                  <a:gd name="T5" fmla="*/ 39 h 46"/>
                  <a:gd name="T6" fmla="*/ 33 w 33"/>
                  <a:gd name="T7" fmla="*/ 34 h 46"/>
                  <a:gd name="T8" fmla="*/ 33 w 33"/>
                  <a:gd name="T9" fmla="*/ 27 h 46"/>
                  <a:gd name="T10" fmla="*/ 33 w 33"/>
                  <a:gd name="T11" fmla="*/ 22 h 46"/>
                  <a:gd name="T12" fmla="*/ 30 w 33"/>
                  <a:gd name="T13" fmla="*/ 15 h 46"/>
                  <a:gd name="T14" fmla="*/ 27 w 33"/>
                  <a:gd name="T15" fmla="*/ 9 h 46"/>
                  <a:gd name="T16" fmla="*/ 25 w 33"/>
                  <a:gd name="T17" fmla="*/ 4 h 46"/>
                  <a:gd name="T18" fmla="*/ 19 w 33"/>
                  <a:gd name="T19" fmla="*/ 0 h 46"/>
                  <a:gd name="T20" fmla="*/ 0 w 33"/>
                  <a:gd name="T21" fmla="*/ 3 h 46"/>
                  <a:gd name="T22" fmla="*/ 0 w 33"/>
                  <a:gd name="T23" fmla="*/ 3 h 46"/>
                  <a:gd name="T24" fmla="*/ 12 w 33"/>
                  <a:gd name="T25" fmla="*/ 11 h 46"/>
                  <a:gd name="T26" fmla="*/ 18 w 33"/>
                  <a:gd name="T27" fmla="*/ 15 h 46"/>
                  <a:gd name="T28" fmla="*/ 22 w 33"/>
                  <a:gd name="T29" fmla="*/ 19 h 46"/>
                  <a:gd name="T30" fmla="*/ 25 w 33"/>
                  <a:gd name="T31" fmla="*/ 24 h 46"/>
                  <a:gd name="T32" fmla="*/ 27 w 33"/>
                  <a:gd name="T33" fmla="*/ 31 h 46"/>
                  <a:gd name="T34" fmla="*/ 29 w 33"/>
                  <a:gd name="T35" fmla="*/ 38 h 46"/>
                  <a:gd name="T36" fmla="*/ 29 w 33"/>
                  <a:gd name="T37" fmla="*/ 46 h 46"/>
                  <a:gd name="T38" fmla="*/ 29 w 33"/>
                  <a:gd name="T3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46">
                    <a:moveTo>
                      <a:pt x="29" y="46"/>
                    </a:moveTo>
                    <a:lnTo>
                      <a:pt x="29" y="46"/>
                    </a:lnTo>
                    <a:lnTo>
                      <a:pt x="31" y="39"/>
                    </a:lnTo>
                    <a:lnTo>
                      <a:pt x="33" y="34"/>
                    </a:lnTo>
                    <a:lnTo>
                      <a:pt x="33" y="27"/>
                    </a:lnTo>
                    <a:lnTo>
                      <a:pt x="33" y="22"/>
                    </a:lnTo>
                    <a:lnTo>
                      <a:pt x="30" y="15"/>
                    </a:lnTo>
                    <a:lnTo>
                      <a:pt x="27" y="9"/>
                    </a:lnTo>
                    <a:lnTo>
                      <a:pt x="25" y="4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22" y="19"/>
                    </a:lnTo>
                    <a:lnTo>
                      <a:pt x="25" y="24"/>
                    </a:lnTo>
                    <a:lnTo>
                      <a:pt x="27" y="31"/>
                    </a:lnTo>
                    <a:lnTo>
                      <a:pt x="29" y="38"/>
                    </a:lnTo>
                    <a:lnTo>
                      <a:pt x="29" y="46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5" name="iṥ1îḑé"/>
            <p:cNvSpPr/>
            <p:nvPr/>
          </p:nvSpPr>
          <p:spPr bwMode="auto">
            <a:xfrm>
              <a:off x="6542104" y="3527967"/>
              <a:ext cx="196515" cy="273973"/>
            </a:xfrm>
            <a:custGeom>
              <a:avLst/>
              <a:gdLst>
                <a:gd name="T0" fmla="*/ 125 w 137"/>
                <a:gd name="T1" fmla="*/ 55 h 191"/>
                <a:gd name="T2" fmla="*/ 126 w 137"/>
                <a:gd name="T3" fmla="*/ 51 h 191"/>
                <a:gd name="T4" fmla="*/ 133 w 137"/>
                <a:gd name="T5" fmla="*/ 34 h 191"/>
                <a:gd name="T6" fmla="*/ 136 w 137"/>
                <a:gd name="T7" fmla="*/ 29 h 191"/>
                <a:gd name="T8" fmla="*/ 137 w 137"/>
                <a:gd name="T9" fmla="*/ 21 h 191"/>
                <a:gd name="T10" fmla="*/ 136 w 137"/>
                <a:gd name="T11" fmla="*/ 13 h 191"/>
                <a:gd name="T12" fmla="*/ 132 w 137"/>
                <a:gd name="T13" fmla="*/ 6 h 191"/>
                <a:gd name="T14" fmla="*/ 128 w 137"/>
                <a:gd name="T15" fmla="*/ 4 h 191"/>
                <a:gd name="T16" fmla="*/ 116 w 137"/>
                <a:gd name="T17" fmla="*/ 0 h 191"/>
                <a:gd name="T18" fmla="*/ 103 w 137"/>
                <a:gd name="T19" fmla="*/ 4 h 191"/>
                <a:gd name="T20" fmla="*/ 113 w 137"/>
                <a:gd name="T21" fmla="*/ 39 h 191"/>
                <a:gd name="T22" fmla="*/ 103 w 137"/>
                <a:gd name="T23" fmla="*/ 59 h 191"/>
                <a:gd name="T24" fmla="*/ 110 w 137"/>
                <a:gd name="T25" fmla="*/ 48 h 191"/>
                <a:gd name="T26" fmla="*/ 110 w 137"/>
                <a:gd name="T27" fmla="*/ 42 h 191"/>
                <a:gd name="T28" fmla="*/ 120 w 137"/>
                <a:gd name="T29" fmla="*/ 48 h 191"/>
                <a:gd name="T30" fmla="*/ 121 w 137"/>
                <a:gd name="T31" fmla="*/ 52 h 191"/>
                <a:gd name="T32" fmla="*/ 121 w 137"/>
                <a:gd name="T33" fmla="*/ 57 h 191"/>
                <a:gd name="T34" fmla="*/ 103 w 137"/>
                <a:gd name="T35" fmla="*/ 89 h 191"/>
                <a:gd name="T36" fmla="*/ 97 w 137"/>
                <a:gd name="T37" fmla="*/ 93 h 191"/>
                <a:gd name="T38" fmla="*/ 99 w 137"/>
                <a:gd name="T39" fmla="*/ 92 h 191"/>
                <a:gd name="T40" fmla="*/ 103 w 137"/>
                <a:gd name="T41" fmla="*/ 89 h 191"/>
                <a:gd name="T42" fmla="*/ 101 w 137"/>
                <a:gd name="T43" fmla="*/ 85 h 191"/>
                <a:gd name="T44" fmla="*/ 99 w 137"/>
                <a:gd name="T45" fmla="*/ 86 h 191"/>
                <a:gd name="T46" fmla="*/ 95 w 137"/>
                <a:gd name="T47" fmla="*/ 88 h 191"/>
                <a:gd name="T48" fmla="*/ 84 w 137"/>
                <a:gd name="T49" fmla="*/ 81 h 191"/>
                <a:gd name="T50" fmla="*/ 84 w 137"/>
                <a:gd name="T51" fmla="*/ 81 h 191"/>
                <a:gd name="T52" fmla="*/ 90 w 137"/>
                <a:gd name="T53" fmla="*/ 78 h 191"/>
                <a:gd name="T54" fmla="*/ 103 w 137"/>
                <a:gd name="T55" fmla="*/ 34 h 191"/>
                <a:gd name="T56" fmla="*/ 88 w 137"/>
                <a:gd name="T57" fmla="*/ 23 h 191"/>
                <a:gd name="T58" fmla="*/ 80 w 137"/>
                <a:gd name="T59" fmla="*/ 25 h 191"/>
                <a:gd name="T60" fmla="*/ 57 w 137"/>
                <a:gd name="T61" fmla="*/ 59 h 191"/>
                <a:gd name="T62" fmla="*/ 57 w 137"/>
                <a:gd name="T63" fmla="*/ 66 h 191"/>
                <a:gd name="T64" fmla="*/ 22 w 137"/>
                <a:gd name="T65" fmla="*/ 153 h 191"/>
                <a:gd name="T66" fmla="*/ 26 w 137"/>
                <a:gd name="T67" fmla="*/ 154 h 191"/>
                <a:gd name="T68" fmla="*/ 29 w 137"/>
                <a:gd name="T69" fmla="*/ 155 h 191"/>
                <a:gd name="T70" fmla="*/ 29 w 137"/>
                <a:gd name="T71" fmla="*/ 162 h 191"/>
                <a:gd name="T72" fmla="*/ 33 w 137"/>
                <a:gd name="T73" fmla="*/ 161 h 191"/>
                <a:gd name="T74" fmla="*/ 38 w 137"/>
                <a:gd name="T75" fmla="*/ 162 h 191"/>
                <a:gd name="T76" fmla="*/ 40 w 137"/>
                <a:gd name="T77" fmla="*/ 163 h 191"/>
                <a:gd name="T78" fmla="*/ 41 w 137"/>
                <a:gd name="T79" fmla="*/ 169 h 191"/>
                <a:gd name="T80" fmla="*/ 38 w 137"/>
                <a:gd name="T81" fmla="*/ 173 h 191"/>
                <a:gd name="T82" fmla="*/ 22 w 137"/>
                <a:gd name="T83" fmla="*/ 182 h 191"/>
                <a:gd name="T84" fmla="*/ 41 w 137"/>
                <a:gd name="T85" fmla="*/ 176 h 191"/>
                <a:gd name="T86" fmla="*/ 103 w 137"/>
                <a:gd name="T87" fmla="*/ 29 h 191"/>
                <a:gd name="T88" fmla="*/ 97 w 137"/>
                <a:gd name="T89" fmla="*/ 9 h 191"/>
                <a:gd name="T90" fmla="*/ 103 w 137"/>
                <a:gd name="T91" fmla="*/ 4 h 191"/>
                <a:gd name="T92" fmla="*/ 22 w 137"/>
                <a:gd name="T93" fmla="*/ 117 h 191"/>
                <a:gd name="T94" fmla="*/ 2 w 137"/>
                <a:gd name="T95" fmla="*/ 191 h 191"/>
                <a:gd name="T96" fmla="*/ 22 w 137"/>
                <a:gd name="T97" fmla="*/ 180 h 191"/>
                <a:gd name="T98" fmla="*/ 5 w 137"/>
                <a:gd name="T99" fmla="*/ 174 h 191"/>
                <a:gd name="T100" fmla="*/ 5 w 137"/>
                <a:gd name="T101" fmla="*/ 150 h 191"/>
                <a:gd name="T102" fmla="*/ 6 w 137"/>
                <a:gd name="T103" fmla="*/ 149 h 191"/>
                <a:gd name="T104" fmla="*/ 10 w 137"/>
                <a:gd name="T105" fmla="*/ 146 h 191"/>
                <a:gd name="T106" fmla="*/ 15 w 137"/>
                <a:gd name="T107" fmla="*/ 146 h 191"/>
                <a:gd name="T108" fmla="*/ 17 w 137"/>
                <a:gd name="T109" fmla="*/ 149 h 191"/>
                <a:gd name="T110" fmla="*/ 18 w 137"/>
                <a:gd name="T111" fmla="*/ 155 h 191"/>
                <a:gd name="T112" fmla="*/ 19 w 137"/>
                <a:gd name="T113" fmla="*/ 154 h 191"/>
                <a:gd name="T114" fmla="*/ 22 w 137"/>
                <a:gd name="T115" fmla="*/ 1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91">
                  <a:moveTo>
                    <a:pt x="103" y="89"/>
                  </a:moveTo>
                  <a:lnTo>
                    <a:pt x="125" y="55"/>
                  </a:lnTo>
                  <a:lnTo>
                    <a:pt x="125" y="55"/>
                  </a:lnTo>
                  <a:lnTo>
                    <a:pt x="126" y="51"/>
                  </a:lnTo>
                  <a:lnTo>
                    <a:pt x="125" y="4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6" y="29"/>
                  </a:lnTo>
                  <a:lnTo>
                    <a:pt x="137" y="25"/>
                  </a:lnTo>
                  <a:lnTo>
                    <a:pt x="137" y="21"/>
                  </a:lnTo>
                  <a:lnTo>
                    <a:pt x="137" y="17"/>
                  </a:lnTo>
                  <a:lnTo>
                    <a:pt x="136" y="13"/>
                  </a:lnTo>
                  <a:lnTo>
                    <a:pt x="135" y="9"/>
                  </a:lnTo>
                  <a:lnTo>
                    <a:pt x="132" y="6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1" y="0"/>
                  </a:lnTo>
                  <a:lnTo>
                    <a:pt x="116" y="0"/>
                  </a:lnTo>
                  <a:lnTo>
                    <a:pt x="109" y="1"/>
                  </a:lnTo>
                  <a:lnTo>
                    <a:pt x="103" y="4"/>
                  </a:lnTo>
                  <a:lnTo>
                    <a:pt x="103" y="29"/>
                  </a:lnTo>
                  <a:lnTo>
                    <a:pt x="113" y="39"/>
                  </a:lnTo>
                  <a:lnTo>
                    <a:pt x="103" y="34"/>
                  </a:lnTo>
                  <a:lnTo>
                    <a:pt x="103" y="59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1" y="50"/>
                  </a:lnTo>
                  <a:lnTo>
                    <a:pt x="121" y="52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03" y="82"/>
                  </a:lnTo>
                  <a:lnTo>
                    <a:pt x="103" y="89"/>
                  </a:lnTo>
                  <a:close/>
                  <a:moveTo>
                    <a:pt x="41" y="176"/>
                  </a:moveTo>
                  <a:lnTo>
                    <a:pt x="97" y="93"/>
                  </a:lnTo>
                  <a:lnTo>
                    <a:pt x="97" y="93"/>
                  </a:lnTo>
                  <a:lnTo>
                    <a:pt x="99" y="92"/>
                  </a:lnTo>
                  <a:lnTo>
                    <a:pt x="102" y="89"/>
                  </a:lnTo>
                  <a:lnTo>
                    <a:pt x="103" y="89"/>
                  </a:lnTo>
                  <a:lnTo>
                    <a:pt x="103" y="82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99" y="86"/>
                  </a:lnTo>
                  <a:lnTo>
                    <a:pt x="98" y="88"/>
                  </a:lnTo>
                  <a:lnTo>
                    <a:pt x="95" y="88"/>
                  </a:lnTo>
                  <a:lnTo>
                    <a:pt x="94" y="86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7" y="80"/>
                  </a:lnTo>
                  <a:lnTo>
                    <a:pt x="90" y="78"/>
                  </a:lnTo>
                  <a:lnTo>
                    <a:pt x="103" y="59"/>
                  </a:lnTo>
                  <a:lnTo>
                    <a:pt x="103" y="34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3" y="23"/>
                  </a:lnTo>
                  <a:lnTo>
                    <a:pt x="80" y="25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6" y="63"/>
                  </a:lnTo>
                  <a:lnTo>
                    <a:pt x="57" y="66"/>
                  </a:lnTo>
                  <a:lnTo>
                    <a:pt x="22" y="117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9" y="155"/>
                  </a:lnTo>
                  <a:lnTo>
                    <a:pt x="29" y="158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3" y="161"/>
                  </a:lnTo>
                  <a:lnTo>
                    <a:pt x="36" y="16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40" y="163"/>
                  </a:lnTo>
                  <a:lnTo>
                    <a:pt x="41" y="166"/>
                  </a:lnTo>
                  <a:lnTo>
                    <a:pt x="41" y="169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22" y="180"/>
                  </a:lnTo>
                  <a:lnTo>
                    <a:pt x="22" y="182"/>
                  </a:lnTo>
                  <a:lnTo>
                    <a:pt x="41" y="176"/>
                  </a:lnTo>
                  <a:lnTo>
                    <a:pt x="41" y="176"/>
                  </a:lnTo>
                  <a:close/>
                  <a:moveTo>
                    <a:pt x="103" y="4"/>
                  </a:moveTo>
                  <a:lnTo>
                    <a:pt x="103" y="29"/>
                  </a:lnTo>
                  <a:lnTo>
                    <a:pt x="91" y="17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103" y="4"/>
                  </a:lnTo>
                  <a:lnTo>
                    <a:pt x="103" y="4"/>
                  </a:lnTo>
                  <a:close/>
                  <a:moveTo>
                    <a:pt x="22" y="117"/>
                  </a:moveTo>
                  <a:lnTo>
                    <a:pt x="0" y="150"/>
                  </a:lnTo>
                  <a:lnTo>
                    <a:pt x="2" y="191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7" y="182"/>
                  </a:lnTo>
                  <a:lnTo>
                    <a:pt x="5" y="174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6" y="149"/>
                  </a:lnTo>
                  <a:lnTo>
                    <a:pt x="6" y="149"/>
                  </a:lnTo>
                  <a:lnTo>
                    <a:pt x="7" y="146"/>
                  </a:lnTo>
                  <a:lnTo>
                    <a:pt x="10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5" y="146"/>
                  </a:lnTo>
                  <a:lnTo>
                    <a:pt x="17" y="149"/>
                  </a:lnTo>
                  <a:lnTo>
                    <a:pt x="18" y="150"/>
                  </a:lnTo>
                  <a:lnTo>
                    <a:pt x="18" y="155"/>
                  </a:lnTo>
                  <a:lnTo>
                    <a:pt x="18" y="155"/>
                  </a:lnTo>
                  <a:lnTo>
                    <a:pt x="19" y="154"/>
                  </a:lnTo>
                  <a:lnTo>
                    <a:pt x="22" y="153"/>
                  </a:lnTo>
                  <a:lnTo>
                    <a:pt x="22" y="1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ṣḻídê"/>
            <p:cNvSpPr/>
            <p:nvPr/>
          </p:nvSpPr>
          <p:spPr bwMode="auto">
            <a:xfrm>
              <a:off x="4948467" y="2096419"/>
              <a:ext cx="252457" cy="273973"/>
            </a:xfrm>
            <a:custGeom>
              <a:avLst/>
              <a:gdLst>
                <a:gd name="T0" fmla="*/ 138 w 176"/>
                <a:gd name="T1" fmla="*/ 88 h 191"/>
                <a:gd name="T2" fmla="*/ 132 w 176"/>
                <a:gd name="T3" fmla="*/ 138 h 191"/>
                <a:gd name="T4" fmla="*/ 150 w 176"/>
                <a:gd name="T5" fmla="*/ 143 h 191"/>
                <a:gd name="T6" fmla="*/ 147 w 176"/>
                <a:gd name="T7" fmla="*/ 151 h 191"/>
                <a:gd name="T8" fmla="*/ 132 w 176"/>
                <a:gd name="T9" fmla="*/ 36 h 191"/>
                <a:gd name="T10" fmla="*/ 150 w 176"/>
                <a:gd name="T11" fmla="*/ 26 h 191"/>
                <a:gd name="T12" fmla="*/ 135 w 176"/>
                <a:gd name="T13" fmla="*/ 47 h 191"/>
                <a:gd name="T14" fmla="*/ 146 w 176"/>
                <a:gd name="T15" fmla="*/ 88 h 191"/>
                <a:gd name="T16" fmla="*/ 174 w 176"/>
                <a:gd name="T17" fmla="*/ 85 h 191"/>
                <a:gd name="T18" fmla="*/ 150 w 176"/>
                <a:gd name="T19" fmla="*/ 92 h 191"/>
                <a:gd name="T20" fmla="*/ 88 w 176"/>
                <a:gd name="T21" fmla="*/ 39 h 191"/>
                <a:gd name="T22" fmla="*/ 115 w 176"/>
                <a:gd name="T23" fmla="*/ 46 h 191"/>
                <a:gd name="T24" fmla="*/ 132 w 176"/>
                <a:gd name="T25" fmla="*/ 109 h 191"/>
                <a:gd name="T26" fmla="*/ 115 w 176"/>
                <a:gd name="T27" fmla="*/ 128 h 191"/>
                <a:gd name="T28" fmla="*/ 111 w 176"/>
                <a:gd name="T29" fmla="*/ 180 h 191"/>
                <a:gd name="T30" fmla="*/ 90 w 176"/>
                <a:gd name="T31" fmla="*/ 191 h 191"/>
                <a:gd name="T32" fmla="*/ 105 w 176"/>
                <a:gd name="T33" fmla="*/ 126 h 191"/>
                <a:gd name="T34" fmla="*/ 122 w 176"/>
                <a:gd name="T35" fmla="*/ 107 h 191"/>
                <a:gd name="T36" fmla="*/ 124 w 176"/>
                <a:gd name="T37" fmla="*/ 73 h 191"/>
                <a:gd name="T38" fmla="*/ 104 w 176"/>
                <a:gd name="T39" fmla="*/ 51 h 191"/>
                <a:gd name="T40" fmla="*/ 88 w 176"/>
                <a:gd name="T41" fmla="*/ 39 h 191"/>
                <a:gd name="T42" fmla="*/ 127 w 176"/>
                <a:gd name="T43" fmla="*/ 43 h 191"/>
                <a:gd name="T44" fmla="*/ 132 w 176"/>
                <a:gd name="T45" fmla="*/ 36 h 191"/>
                <a:gd name="T46" fmla="*/ 128 w 176"/>
                <a:gd name="T47" fmla="*/ 128 h 191"/>
                <a:gd name="T48" fmla="*/ 132 w 176"/>
                <a:gd name="T49" fmla="*/ 127 h 191"/>
                <a:gd name="T50" fmla="*/ 92 w 176"/>
                <a:gd name="T51" fmla="*/ 1 h 191"/>
                <a:gd name="T52" fmla="*/ 88 w 176"/>
                <a:gd name="T53" fmla="*/ 30 h 191"/>
                <a:gd name="T54" fmla="*/ 80 w 176"/>
                <a:gd name="T55" fmla="*/ 191 h 191"/>
                <a:gd name="T56" fmla="*/ 62 w 176"/>
                <a:gd name="T57" fmla="*/ 176 h 191"/>
                <a:gd name="T58" fmla="*/ 55 w 176"/>
                <a:gd name="T59" fmla="*/ 124 h 191"/>
                <a:gd name="T60" fmla="*/ 44 w 176"/>
                <a:gd name="T61" fmla="*/ 67 h 191"/>
                <a:gd name="T62" fmla="*/ 67 w 176"/>
                <a:gd name="T63" fmla="*/ 43 h 191"/>
                <a:gd name="T64" fmla="*/ 88 w 176"/>
                <a:gd name="T65" fmla="*/ 49 h 191"/>
                <a:gd name="T66" fmla="*/ 61 w 176"/>
                <a:gd name="T67" fmla="*/ 61 h 191"/>
                <a:gd name="T68" fmla="*/ 50 w 176"/>
                <a:gd name="T69" fmla="*/ 88 h 191"/>
                <a:gd name="T70" fmla="*/ 69 w 176"/>
                <a:gd name="T71" fmla="*/ 120 h 191"/>
                <a:gd name="T72" fmla="*/ 88 w 176"/>
                <a:gd name="T73" fmla="*/ 147 h 191"/>
                <a:gd name="T74" fmla="*/ 88 w 176"/>
                <a:gd name="T75" fmla="*/ 30 h 191"/>
                <a:gd name="T76" fmla="*/ 84 w 176"/>
                <a:gd name="T77" fmla="*/ 26 h 191"/>
                <a:gd name="T78" fmla="*/ 88 w 176"/>
                <a:gd name="T79" fmla="*/ 0 h 191"/>
                <a:gd name="T80" fmla="*/ 47 w 176"/>
                <a:gd name="T81" fmla="*/ 135 h 191"/>
                <a:gd name="T82" fmla="*/ 44 w 176"/>
                <a:gd name="T83" fmla="*/ 138 h 191"/>
                <a:gd name="T84" fmla="*/ 47 w 176"/>
                <a:gd name="T85" fmla="*/ 47 h 191"/>
                <a:gd name="T86" fmla="*/ 44 w 176"/>
                <a:gd name="T87" fmla="*/ 108 h 191"/>
                <a:gd name="T88" fmla="*/ 40 w 176"/>
                <a:gd name="T89" fmla="*/ 77 h 191"/>
                <a:gd name="T90" fmla="*/ 44 w 176"/>
                <a:gd name="T91" fmla="*/ 49 h 191"/>
                <a:gd name="T92" fmla="*/ 25 w 176"/>
                <a:gd name="T93" fmla="*/ 31 h 191"/>
                <a:gd name="T94" fmla="*/ 32 w 176"/>
                <a:gd name="T95" fmla="*/ 26 h 191"/>
                <a:gd name="T96" fmla="*/ 32 w 176"/>
                <a:gd name="T97" fmla="*/ 150 h 191"/>
                <a:gd name="T98" fmla="*/ 24 w 176"/>
                <a:gd name="T99" fmla="*/ 147 h 191"/>
                <a:gd name="T100" fmla="*/ 44 w 176"/>
                <a:gd name="T101" fmla="*/ 127 h 191"/>
                <a:gd name="T102" fmla="*/ 25 w 176"/>
                <a:gd name="T103" fmla="*/ 84 h 191"/>
                <a:gd name="T104" fmla="*/ 25 w 176"/>
                <a:gd name="T105" fmla="*/ 92 h 191"/>
                <a:gd name="T106" fmla="*/ 0 w 176"/>
                <a:gd name="T107" fmla="*/ 8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91">
                  <a:moveTo>
                    <a:pt x="132" y="66"/>
                  </a:moveTo>
                  <a:lnTo>
                    <a:pt x="132" y="66"/>
                  </a:lnTo>
                  <a:lnTo>
                    <a:pt x="136" y="77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6" y="99"/>
                  </a:lnTo>
                  <a:lnTo>
                    <a:pt x="132" y="109"/>
                  </a:lnTo>
                  <a:lnTo>
                    <a:pt x="132" y="66"/>
                  </a:lnTo>
                  <a:lnTo>
                    <a:pt x="132" y="66"/>
                  </a:lnTo>
                  <a:close/>
                  <a:moveTo>
                    <a:pt x="132" y="138"/>
                  </a:moveTo>
                  <a:lnTo>
                    <a:pt x="132" y="127"/>
                  </a:lnTo>
                  <a:lnTo>
                    <a:pt x="132" y="127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51" y="147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47" y="151"/>
                  </a:lnTo>
                  <a:lnTo>
                    <a:pt x="145" y="150"/>
                  </a:lnTo>
                  <a:lnTo>
                    <a:pt x="132" y="138"/>
                  </a:lnTo>
                  <a:lnTo>
                    <a:pt x="132" y="138"/>
                  </a:lnTo>
                  <a:close/>
                  <a:moveTo>
                    <a:pt x="132" y="49"/>
                  </a:moveTo>
                  <a:lnTo>
                    <a:pt x="132" y="36"/>
                  </a:lnTo>
                  <a:lnTo>
                    <a:pt x="145" y="26"/>
                  </a:lnTo>
                  <a:lnTo>
                    <a:pt x="145" y="26"/>
                  </a:lnTo>
                  <a:lnTo>
                    <a:pt x="147" y="24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1" y="28"/>
                  </a:lnTo>
                  <a:lnTo>
                    <a:pt x="150" y="31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2" y="49"/>
                  </a:lnTo>
                  <a:lnTo>
                    <a:pt x="132" y="49"/>
                  </a:lnTo>
                  <a:close/>
                  <a:moveTo>
                    <a:pt x="146" y="88"/>
                  </a:moveTo>
                  <a:lnTo>
                    <a:pt x="146" y="88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5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74" y="8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91"/>
                  </a:lnTo>
                  <a:lnTo>
                    <a:pt x="172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7" y="91"/>
                  </a:lnTo>
                  <a:lnTo>
                    <a:pt x="146" y="88"/>
                  </a:lnTo>
                  <a:lnTo>
                    <a:pt x="146" y="88"/>
                  </a:lnTo>
                  <a:close/>
                  <a:moveTo>
                    <a:pt x="88" y="39"/>
                  </a:moveTo>
                  <a:lnTo>
                    <a:pt x="88" y="39"/>
                  </a:lnTo>
                  <a:lnTo>
                    <a:pt x="96" y="39"/>
                  </a:lnTo>
                  <a:lnTo>
                    <a:pt x="103" y="40"/>
                  </a:lnTo>
                  <a:lnTo>
                    <a:pt x="108" y="43"/>
                  </a:lnTo>
                  <a:lnTo>
                    <a:pt x="115" y="46"/>
                  </a:lnTo>
                  <a:lnTo>
                    <a:pt x="120" y="50"/>
                  </a:lnTo>
                  <a:lnTo>
                    <a:pt x="124" y="55"/>
                  </a:lnTo>
                  <a:lnTo>
                    <a:pt x="128" y="61"/>
                  </a:lnTo>
                  <a:lnTo>
                    <a:pt x="132" y="66"/>
                  </a:lnTo>
                  <a:lnTo>
                    <a:pt x="132" y="109"/>
                  </a:lnTo>
                  <a:lnTo>
                    <a:pt x="132" y="109"/>
                  </a:lnTo>
                  <a:lnTo>
                    <a:pt x="128" y="115"/>
                  </a:lnTo>
                  <a:lnTo>
                    <a:pt x="124" y="120"/>
                  </a:lnTo>
                  <a:lnTo>
                    <a:pt x="120" y="124"/>
                  </a:lnTo>
                  <a:lnTo>
                    <a:pt x="115" y="128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72"/>
                  </a:lnTo>
                  <a:lnTo>
                    <a:pt x="113" y="176"/>
                  </a:lnTo>
                  <a:lnTo>
                    <a:pt x="111" y="180"/>
                  </a:lnTo>
                  <a:lnTo>
                    <a:pt x="108" y="184"/>
                  </a:lnTo>
                  <a:lnTo>
                    <a:pt x="104" y="187"/>
                  </a:lnTo>
                  <a:lnTo>
                    <a:pt x="100" y="189"/>
                  </a:lnTo>
                  <a:lnTo>
                    <a:pt x="96" y="191"/>
                  </a:lnTo>
                  <a:lnTo>
                    <a:pt x="90" y="191"/>
                  </a:lnTo>
                  <a:lnTo>
                    <a:pt x="88" y="191"/>
                  </a:lnTo>
                  <a:lnTo>
                    <a:pt x="88" y="147"/>
                  </a:lnTo>
                  <a:lnTo>
                    <a:pt x="105" y="147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3"/>
                  </a:lnTo>
                  <a:lnTo>
                    <a:pt x="108" y="122"/>
                  </a:lnTo>
                  <a:lnTo>
                    <a:pt x="108" y="122"/>
                  </a:lnTo>
                  <a:lnTo>
                    <a:pt x="115" y="115"/>
                  </a:lnTo>
                  <a:lnTo>
                    <a:pt x="122" y="107"/>
                  </a:lnTo>
                  <a:lnTo>
                    <a:pt x="126" y="99"/>
                  </a:lnTo>
                  <a:lnTo>
                    <a:pt x="127" y="88"/>
                  </a:lnTo>
                  <a:lnTo>
                    <a:pt x="127" y="88"/>
                  </a:lnTo>
                  <a:lnTo>
                    <a:pt x="126" y="80"/>
                  </a:lnTo>
                  <a:lnTo>
                    <a:pt x="124" y="73"/>
                  </a:lnTo>
                  <a:lnTo>
                    <a:pt x="120" y="66"/>
                  </a:lnTo>
                  <a:lnTo>
                    <a:pt x="116" y="61"/>
                  </a:lnTo>
                  <a:lnTo>
                    <a:pt x="116" y="61"/>
                  </a:lnTo>
                  <a:lnTo>
                    <a:pt x="109" y="55"/>
                  </a:lnTo>
                  <a:lnTo>
                    <a:pt x="104" y="51"/>
                  </a:lnTo>
                  <a:lnTo>
                    <a:pt x="96" y="50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39"/>
                  </a:lnTo>
                  <a:lnTo>
                    <a:pt x="88" y="39"/>
                  </a:lnTo>
                  <a:lnTo>
                    <a:pt x="88" y="39"/>
                  </a:lnTo>
                  <a:close/>
                  <a:moveTo>
                    <a:pt x="132" y="36"/>
                  </a:moveTo>
                  <a:lnTo>
                    <a:pt x="128" y="40"/>
                  </a:lnTo>
                  <a:lnTo>
                    <a:pt x="128" y="40"/>
                  </a:lnTo>
                  <a:lnTo>
                    <a:pt x="127" y="43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9"/>
                  </a:lnTo>
                  <a:lnTo>
                    <a:pt x="132" y="49"/>
                  </a:lnTo>
                  <a:lnTo>
                    <a:pt x="132" y="36"/>
                  </a:lnTo>
                  <a:lnTo>
                    <a:pt x="132" y="36"/>
                  </a:lnTo>
                  <a:close/>
                  <a:moveTo>
                    <a:pt x="132" y="127"/>
                  </a:moveTo>
                  <a:lnTo>
                    <a:pt x="132" y="127"/>
                  </a:lnTo>
                  <a:lnTo>
                    <a:pt x="130" y="12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7" y="131"/>
                  </a:lnTo>
                  <a:lnTo>
                    <a:pt x="128" y="135"/>
                  </a:lnTo>
                  <a:lnTo>
                    <a:pt x="132" y="138"/>
                  </a:lnTo>
                  <a:lnTo>
                    <a:pt x="132" y="127"/>
                  </a:lnTo>
                  <a:lnTo>
                    <a:pt x="132" y="127"/>
                  </a:lnTo>
                  <a:close/>
                  <a:moveTo>
                    <a:pt x="88" y="3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2" y="1"/>
                  </a:lnTo>
                  <a:lnTo>
                    <a:pt x="92" y="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2" y="28"/>
                  </a:lnTo>
                  <a:lnTo>
                    <a:pt x="88" y="30"/>
                  </a:lnTo>
                  <a:lnTo>
                    <a:pt x="88" y="30"/>
                  </a:lnTo>
                  <a:close/>
                  <a:moveTo>
                    <a:pt x="88" y="191"/>
                  </a:moveTo>
                  <a:lnTo>
                    <a:pt x="85" y="191"/>
                  </a:lnTo>
                  <a:lnTo>
                    <a:pt x="85" y="191"/>
                  </a:lnTo>
                  <a:lnTo>
                    <a:pt x="80" y="191"/>
                  </a:lnTo>
                  <a:lnTo>
                    <a:pt x="76" y="189"/>
                  </a:lnTo>
                  <a:lnTo>
                    <a:pt x="71" y="187"/>
                  </a:lnTo>
                  <a:lnTo>
                    <a:pt x="67" y="184"/>
                  </a:lnTo>
                  <a:lnTo>
                    <a:pt x="65" y="180"/>
                  </a:lnTo>
                  <a:lnTo>
                    <a:pt x="62" y="176"/>
                  </a:lnTo>
                  <a:lnTo>
                    <a:pt x="61" y="172"/>
                  </a:lnTo>
                  <a:lnTo>
                    <a:pt x="61" y="166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55" y="124"/>
                  </a:lnTo>
                  <a:lnTo>
                    <a:pt x="51" y="119"/>
                  </a:lnTo>
                  <a:lnTo>
                    <a:pt x="47" y="114"/>
                  </a:lnTo>
                  <a:lnTo>
                    <a:pt x="44" y="108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7" y="61"/>
                  </a:lnTo>
                  <a:lnTo>
                    <a:pt x="51" y="55"/>
                  </a:lnTo>
                  <a:lnTo>
                    <a:pt x="57" y="51"/>
                  </a:lnTo>
                  <a:lnTo>
                    <a:pt x="62" y="47"/>
                  </a:lnTo>
                  <a:lnTo>
                    <a:pt x="67" y="43"/>
                  </a:lnTo>
                  <a:lnTo>
                    <a:pt x="74" y="40"/>
                  </a:lnTo>
                  <a:lnTo>
                    <a:pt x="81" y="39"/>
                  </a:lnTo>
                  <a:lnTo>
                    <a:pt x="88" y="3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1" y="50"/>
                  </a:lnTo>
                  <a:lnTo>
                    <a:pt x="73" y="51"/>
                  </a:lnTo>
                  <a:lnTo>
                    <a:pt x="66" y="55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7" y="66"/>
                  </a:lnTo>
                  <a:lnTo>
                    <a:pt x="53" y="73"/>
                  </a:lnTo>
                  <a:lnTo>
                    <a:pt x="50" y="80"/>
                  </a:lnTo>
                  <a:lnTo>
                    <a:pt x="50" y="88"/>
                  </a:lnTo>
                  <a:lnTo>
                    <a:pt x="50" y="88"/>
                  </a:lnTo>
                  <a:lnTo>
                    <a:pt x="51" y="97"/>
                  </a:lnTo>
                  <a:lnTo>
                    <a:pt x="55" y="107"/>
                  </a:lnTo>
                  <a:lnTo>
                    <a:pt x="61" y="115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70" y="123"/>
                  </a:lnTo>
                  <a:lnTo>
                    <a:pt x="70" y="126"/>
                  </a:lnTo>
                  <a:lnTo>
                    <a:pt x="70" y="147"/>
                  </a:lnTo>
                  <a:lnTo>
                    <a:pt x="88" y="147"/>
                  </a:lnTo>
                  <a:lnTo>
                    <a:pt x="88" y="191"/>
                  </a:lnTo>
                  <a:lnTo>
                    <a:pt x="88" y="191"/>
                  </a:lnTo>
                  <a:close/>
                  <a:moveTo>
                    <a:pt x="88" y="0"/>
                  </a:move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5" y="28"/>
                  </a:lnTo>
                  <a:lnTo>
                    <a:pt x="84" y="2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5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close/>
                  <a:moveTo>
                    <a:pt x="44" y="138"/>
                  </a:moveTo>
                  <a:lnTo>
                    <a:pt x="47" y="135"/>
                  </a:lnTo>
                  <a:lnTo>
                    <a:pt x="47" y="135"/>
                  </a:lnTo>
                  <a:lnTo>
                    <a:pt x="48" y="131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44" y="127"/>
                  </a:lnTo>
                  <a:lnTo>
                    <a:pt x="44" y="138"/>
                  </a:lnTo>
                  <a:lnTo>
                    <a:pt x="44" y="138"/>
                  </a:lnTo>
                  <a:close/>
                  <a:moveTo>
                    <a:pt x="44" y="49"/>
                  </a:moveTo>
                  <a:lnTo>
                    <a:pt x="44" y="49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8" y="43"/>
                  </a:lnTo>
                  <a:lnTo>
                    <a:pt x="47" y="40"/>
                  </a:lnTo>
                  <a:lnTo>
                    <a:pt x="44" y="38"/>
                  </a:lnTo>
                  <a:lnTo>
                    <a:pt x="44" y="49"/>
                  </a:lnTo>
                  <a:close/>
                  <a:moveTo>
                    <a:pt x="44" y="108"/>
                  </a:moveTo>
                  <a:lnTo>
                    <a:pt x="44" y="108"/>
                  </a:lnTo>
                  <a:lnTo>
                    <a:pt x="40" y="99"/>
                  </a:lnTo>
                  <a:lnTo>
                    <a:pt x="39" y="88"/>
                  </a:lnTo>
                  <a:lnTo>
                    <a:pt x="39" y="88"/>
                  </a:lnTo>
                  <a:lnTo>
                    <a:pt x="40" y="77"/>
                  </a:lnTo>
                  <a:lnTo>
                    <a:pt x="44" y="67"/>
                  </a:lnTo>
                  <a:lnTo>
                    <a:pt x="44" y="108"/>
                  </a:lnTo>
                  <a:lnTo>
                    <a:pt x="44" y="108"/>
                  </a:lnTo>
                  <a:close/>
                  <a:moveTo>
                    <a:pt x="44" y="38"/>
                  </a:moveTo>
                  <a:lnTo>
                    <a:pt x="44" y="49"/>
                  </a:lnTo>
                  <a:lnTo>
                    <a:pt x="44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4" y="28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44" y="38"/>
                  </a:lnTo>
                  <a:lnTo>
                    <a:pt x="44" y="38"/>
                  </a:lnTo>
                  <a:close/>
                  <a:moveTo>
                    <a:pt x="44" y="127"/>
                  </a:moveTo>
                  <a:lnTo>
                    <a:pt x="44" y="138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28" y="151"/>
                  </a:lnTo>
                  <a:lnTo>
                    <a:pt x="25" y="150"/>
                  </a:lnTo>
                  <a:lnTo>
                    <a:pt x="25" y="150"/>
                  </a:lnTo>
                  <a:lnTo>
                    <a:pt x="24" y="147"/>
                  </a:lnTo>
                  <a:lnTo>
                    <a:pt x="25" y="143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4" y="127"/>
                  </a:lnTo>
                  <a:lnTo>
                    <a:pt x="44" y="127"/>
                  </a:lnTo>
                  <a:close/>
                  <a:moveTo>
                    <a:pt x="4" y="84"/>
                  </a:moveTo>
                  <a:lnTo>
                    <a:pt x="4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9" y="85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91"/>
                  </a:lnTo>
                  <a:lnTo>
                    <a:pt x="25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" y="91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5"/>
                  </a:lnTo>
                  <a:lnTo>
                    <a:pt x="4" y="84"/>
                  </a:lnTo>
                  <a:lnTo>
                    <a:pt x="4" y="8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şḻiḑé"/>
            <p:cNvSpPr/>
            <p:nvPr/>
          </p:nvSpPr>
          <p:spPr bwMode="auto">
            <a:xfrm>
              <a:off x="6080222" y="1723471"/>
              <a:ext cx="378686" cy="547947"/>
            </a:xfrm>
            <a:custGeom>
              <a:avLst/>
              <a:gdLst>
                <a:gd name="T0" fmla="*/ 209550 w 264"/>
                <a:gd name="T1" fmla="*/ 11113 h 382"/>
                <a:gd name="T2" fmla="*/ 222250 w 264"/>
                <a:gd name="T3" fmla="*/ 200025 h 382"/>
                <a:gd name="T4" fmla="*/ 247650 w 264"/>
                <a:gd name="T5" fmla="*/ 203200 h 382"/>
                <a:gd name="T6" fmla="*/ 295275 w 264"/>
                <a:gd name="T7" fmla="*/ 225425 h 382"/>
                <a:gd name="T8" fmla="*/ 327025 w 264"/>
                <a:gd name="T9" fmla="*/ 263525 h 382"/>
                <a:gd name="T10" fmla="*/ 346075 w 264"/>
                <a:gd name="T11" fmla="*/ 311150 h 382"/>
                <a:gd name="T12" fmla="*/ 349250 w 264"/>
                <a:gd name="T13" fmla="*/ 336550 h 382"/>
                <a:gd name="T14" fmla="*/ 349250 w 264"/>
                <a:gd name="T15" fmla="*/ 352425 h 382"/>
                <a:gd name="T16" fmla="*/ 341313 w 264"/>
                <a:gd name="T17" fmla="*/ 379413 h 382"/>
                <a:gd name="T18" fmla="*/ 333375 w 264"/>
                <a:gd name="T19" fmla="*/ 403225 h 382"/>
                <a:gd name="T20" fmla="*/ 307975 w 264"/>
                <a:gd name="T21" fmla="*/ 436563 h 382"/>
                <a:gd name="T22" fmla="*/ 276225 w 264"/>
                <a:gd name="T23" fmla="*/ 460375 h 382"/>
                <a:gd name="T24" fmla="*/ 252413 w 264"/>
                <a:gd name="T25" fmla="*/ 469900 h 382"/>
                <a:gd name="T26" fmla="*/ 223838 w 264"/>
                <a:gd name="T27" fmla="*/ 476250 h 382"/>
                <a:gd name="T28" fmla="*/ 209550 w 264"/>
                <a:gd name="T29" fmla="*/ 476250 h 382"/>
                <a:gd name="T30" fmla="*/ 209550 w 264"/>
                <a:gd name="T31" fmla="*/ 519113 h 382"/>
                <a:gd name="T32" fmla="*/ 228600 w 264"/>
                <a:gd name="T33" fmla="*/ 528638 h 382"/>
                <a:gd name="T34" fmla="*/ 236538 w 264"/>
                <a:gd name="T35" fmla="*/ 547688 h 382"/>
                <a:gd name="T36" fmla="*/ 234950 w 264"/>
                <a:gd name="T37" fmla="*/ 560388 h 382"/>
                <a:gd name="T38" fmla="*/ 219075 w 264"/>
                <a:gd name="T39" fmla="*/ 576263 h 382"/>
                <a:gd name="T40" fmla="*/ 209550 w 264"/>
                <a:gd name="T41" fmla="*/ 606425 h 382"/>
                <a:gd name="T42" fmla="*/ 361950 w 264"/>
                <a:gd name="T43" fmla="*/ 573088 h 382"/>
                <a:gd name="T44" fmla="*/ 361950 w 264"/>
                <a:gd name="T45" fmla="*/ 566738 h 382"/>
                <a:gd name="T46" fmla="*/ 350838 w 264"/>
                <a:gd name="T47" fmla="*/ 554038 h 382"/>
                <a:gd name="T48" fmla="*/ 319088 w 264"/>
                <a:gd name="T49" fmla="*/ 539750 h 382"/>
                <a:gd name="T50" fmla="*/ 288925 w 264"/>
                <a:gd name="T51" fmla="*/ 533400 h 382"/>
                <a:gd name="T52" fmla="*/ 339725 w 264"/>
                <a:gd name="T53" fmla="*/ 500063 h 382"/>
                <a:gd name="T54" fmla="*/ 382588 w 264"/>
                <a:gd name="T55" fmla="*/ 455613 h 382"/>
                <a:gd name="T56" fmla="*/ 407988 w 264"/>
                <a:gd name="T57" fmla="*/ 401638 h 382"/>
                <a:gd name="T58" fmla="*/ 419100 w 264"/>
                <a:gd name="T59" fmla="*/ 336550 h 382"/>
                <a:gd name="T60" fmla="*/ 417513 w 264"/>
                <a:gd name="T61" fmla="*/ 317500 h 382"/>
                <a:gd name="T62" fmla="*/ 411163 w 264"/>
                <a:gd name="T63" fmla="*/ 280988 h 382"/>
                <a:gd name="T64" fmla="*/ 398463 w 264"/>
                <a:gd name="T65" fmla="*/ 247650 h 382"/>
                <a:gd name="T66" fmla="*/ 381000 w 264"/>
                <a:gd name="T67" fmla="*/ 217488 h 382"/>
                <a:gd name="T68" fmla="*/ 357188 w 264"/>
                <a:gd name="T69" fmla="*/ 188913 h 382"/>
                <a:gd name="T70" fmla="*/ 328613 w 264"/>
                <a:gd name="T71" fmla="*/ 165100 h 382"/>
                <a:gd name="T72" fmla="*/ 296863 w 264"/>
                <a:gd name="T73" fmla="*/ 147638 h 382"/>
                <a:gd name="T74" fmla="*/ 261938 w 264"/>
                <a:gd name="T75" fmla="*/ 134938 h 382"/>
                <a:gd name="T76" fmla="*/ 276225 w 264"/>
                <a:gd name="T77" fmla="*/ 31750 h 382"/>
                <a:gd name="T78" fmla="*/ 176213 w 264"/>
                <a:gd name="T79" fmla="*/ 0 h 382"/>
                <a:gd name="T80" fmla="*/ 187325 w 264"/>
                <a:gd name="T81" fmla="*/ 309563 h 382"/>
                <a:gd name="T82" fmla="*/ 209550 w 264"/>
                <a:gd name="T83" fmla="*/ 11113 h 382"/>
                <a:gd name="T84" fmla="*/ 209550 w 264"/>
                <a:gd name="T85" fmla="*/ 476250 h 382"/>
                <a:gd name="T86" fmla="*/ 187325 w 264"/>
                <a:gd name="T87" fmla="*/ 474663 h 382"/>
                <a:gd name="T88" fmla="*/ 146050 w 264"/>
                <a:gd name="T89" fmla="*/ 461963 h 382"/>
                <a:gd name="T90" fmla="*/ 188913 w 264"/>
                <a:gd name="T91" fmla="*/ 450850 h 382"/>
                <a:gd name="T92" fmla="*/ 92075 w 264"/>
                <a:gd name="T93" fmla="*/ 412750 h 382"/>
                <a:gd name="T94" fmla="*/ 0 w 264"/>
                <a:gd name="T95" fmla="*/ 412750 h 382"/>
                <a:gd name="T96" fmla="*/ 34925 w 264"/>
                <a:gd name="T97" fmla="*/ 450850 h 382"/>
                <a:gd name="T98" fmla="*/ 53975 w 264"/>
                <a:gd name="T99" fmla="*/ 476250 h 382"/>
                <a:gd name="T100" fmla="*/ 103188 w 264"/>
                <a:gd name="T101" fmla="*/ 517525 h 382"/>
                <a:gd name="T102" fmla="*/ 131763 w 264"/>
                <a:gd name="T103" fmla="*/ 533400 h 382"/>
                <a:gd name="T104" fmla="*/ 77788 w 264"/>
                <a:gd name="T105" fmla="*/ 547688 h 382"/>
                <a:gd name="T106" fmla="*/ 61913 w 264"/>
                <a:gd name="T107" fmla="*/ 560388 h 382"/>
                <a:gd name="T108" fmla="*/ 55563 w 264"/>
                <a:gd name="T109" fmla="*/ 573088 h 382"/>
                <a:gd name="T110" fmla="*/ 209550 w 264"/>
                <a:gd name="T111" fmla="*/ 606425 h 382"/>
                <a:gd name="T112" fmla="*/ 209550 w 264"/>
                <a:gd name="T113" fmla="*/ 577850 h 382"/>
                <a:gd name="T114" fmla="*/ 188913 w 264"/>
                <a:gd name="T115" fmla="*/ 569913 h 382"/>
                <a:gd name="T116" fmla="*/ 180975 w 264"/>
                <a:gd name="T117" fmla="*/ 547688 h 382"/>
                <a:gd name="T118" fmla="*/ 182563 w 264"/>
                <a:gd name="T119" fmla="*/ 536575 h 382"/>
                <a:gd name="T120" fmla="*/ 198438 w 264"/>
                <a:gd name="T121" fmla="*/ 522288 h 382"/>
                <a:gd name="T122" fmla="*/ 209550 w 264"/>
                <a:gd name="T123" fmla="*/ 476250 h 38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64" h="382">
                  <a:moveTo>
                    <a:pt x="174" y="20"/>
                  </a:moveTo>
                  <a:lnTo>
                    <a:pt x="132" y="7"/>
                  </a:lnTo>
                  <a:lnTo>
                    <a:pt x="132" y="151"/>
                  </a:lnTo>
                  <a:lnTo>
                    <a:pt x="140" y="126"/>
                  </a:lnTo>
                  <a:lnTo>
                    <a:pt x="156" y="128"/>
                  </a:lnTo>
                  <a:lnTo>
                    <a:pt x="172" y="134"/>
                  </a:lnTo>
                  <a:lnTo>
                    <a:pt x="186" y="142"/>
                  </a:lnTo>
                  <a:lnTo>
                    <a:pt x="197" y="153"/>
                  </a:lnTo>
                  <a:lnTo>
                    <a:pt x="206" y="166"/>
                  </a:lnTo>
                  <a:lnTo>
                    <a:pt x="214" y="180"/>
                  </a:lnTo>
                  <a:lnTo>
                    <a:pt x="218" y="196"/>
                  </a:lnTo>
                  <a:lnTo>
                    <a:pt x="220" y="204"/>
                  </a:lnTo>
                  <a:lnTo>
                    <a:pt x="220" y="212"/>
                  </a:lnTo>
                  <a:lnTo>
                    <a:pt x="220" y="222"/>
                  </a:lnTo>
                  <a:lnTo>
                    <a:pt x="218" y="230"/>
                  </a:lnTo>
                  <a:lnTo>
                    <a:pt x="215" y="239"/>
                  </a:lnTo>
                  <a:lnTo>
                    <a:pt x="213" y="246"/>
                  </a:lnTo>
                  <a:lnTo>
                    <a:pt x="210" y="254"/>
                  </a:lnTo>
                  <a:lnTo>
                    <a:pt x="205" y="262"/>
                  </a:lnTo>
                  <a:lnTo>
                    <a:pt x="194" y="275"/>
                  </a:lnTo>
                  <a:lnTo>
                    <a:pt x="182" y="286"/>
                  </a:lnTo>
                  <a:lnTo>
                    <a:pt x="174" y="290"/>
                  </a:lnTo>
                  <a:lnTo>
                    <a:pt x="167" y="294"/>
                  </a:lnTo>
                  <a:lnTo>
                    <a:pt x="159" y="296"/>
                  </a:lnTo>
                  <a:lnTo>
                    <a:pt x="150" y="299"/>
                  </a:lnTo>
                  <a:lnTo>
                    <a:pt x="141" y="300"/>
                  </a:lnTo>
                  <a:lnTo>
                    <a:pt x="132" y="300"/>
                  </a:lnTo>
                  <a:lnTo>
                    <a:pt x="132" y="327"/>
                  </a:lnTo>
                  <a:lnTo>
                    <a:pt x="138" y="329"/>
                  </a:lnTo>
                  <a:lnTo>
                    <a:pt x="144" y="333"/>
                  </a:lnTo>
                  <a:lnTo>
                    <a:pt x="148" y="338"/>
                  </a:lnTo>
                  <a:lnTo>
                    <a:pt x="149" y="345"/>
                  </a:lnTo>
                  <a:lnTo>
                    <a:pt x="148" y="353"/>
                  </a:lnTo>
                  <a:lnTo>
                    <a:pt x="144" y="359"/>
                  </a:lnTo>
                  <a:lnTo>
                    <a:pt x="138" y="363"/>
                  </a:lnTo>
                  <a:lnTo>
                    <a:pt x="132" y="364"/>
                  </a:lnTo>
                  <a:lnTo>
                    <a:pt x="132" y="382"/>
                  </a:lnTo>
                  <a:lnTo>
                    <a:pt x="228" y="382"/>
                  </a:lnTo>
                  <a:lnTo>
                    <a:pt x="228" y="361"/>
                  </a:lnTo>
                  <a:lnTo>
                    <a:pt x="228" y="357"/>
                  </a:lnTo>
                  <a:lnTo>
                    <a:pt x="225" y="353"/>
                  </a:lnTo>
                  <a:lnTo>
                    <a:pt x="221" y="349"/>
                  </a:lnTo>
                  <a:lnTo>
                    <a:pt x="215" y="345"/>
                  </a:lnTo>
                  <a:lnTo>
                    <a:pt x="201" y="340"/>
                  </a:lnTo>
                  <a:lnTo>
                    <a:pt x="182" y="336"/>
                  </a:lnTo>
                  <a:lnTo>
                    <a:pt x="199" y="326"/>
                  </a:lnTo>
                  <a:lnTo>
                    <a:pt x="214" y="315"/>
                  </a:lnTo>
                  <a:lnTo>
                    <a:pt x="229" y="302"/>
                  </a:lnTo>
                  <a:lnTo>
                    <a:pt x="241" y="287"/>
                  </a:lnTo>
                  <a:lnTo>
                    <a:pt x="251" y="271"/>
                  </a:lnTo>
                  <a:lnTo>
                    <a:pt x="257" y="253"/>
                  </a:lnTo>
                  <a:lnTo>
                    <a:pt x="263" y="233"/>
                  </a:lnTo>
                  <a:lnTo>
                    <a:pt x="264" y="212"/>
                  </a:lnTo>
                  <a:lnTo>
                    <a:pt x="263" y="200"/>
                  </a:lnTo>
                  <a:lnTo>
                    <a:pt x="262" y="189"/>
                  </a:lnTo>
                  <a:lnTo>
                    <a:pt x="259" y="177"/>
                  </a:lnTo>
                  <a:lnTo>
                    <a:pt x="256" y="166"/>
                  </a:lnTo>
                  <a:lnTo>
                    <a:pt x="251" y="156"/>
                  </a:lnTo>
                  <a:lnTo>
                    <a:pt x="245" y="146"/>
                  </a:lnTo>
                  <a:lnTo>
                    <a:pt x="240" y="137"/>
                  </a:lnTo>
                  <a:lnTo>
                    <a:pt x="232" y="127"/>
                  </a:lnTo>
                  <a:lnTo>
                    <a:pt x="225" y="119"/>
                  </a:lnTo>
                  <a:lnTo>
                    <a:pt x="215" y="111"/>
                  </a:lnTo>
                  <a:lnTo>
                    <a:pt x="207" y="104"/>
                  </a:lnTo>
                  <a:lnTo>
                    <a:pt x="198" y="99"/>
                  </a:lnTo>
                  <a:lnTo>
                    <a:pt x="187" y="93"/>
                  </a:lnTo>
                  <a:lnTo>
                    <a:pt x="176" y="88"/>
                  </a:lnTo>
                  <a:lnTo>
                    <a:pt x="165" y="85"/>
                  </a:lnTo>
                  <a:lnTo>
                    <a:pt x="153" y="82"/>
                  </a:lnTo>
                  <a:lnTo>
                    <a:pt x="174" y="20"/>
                  </a:lnTo>
                  <a:close/>
                  <a:moveTo>
                    <a:pt x="132" y="7"/>
                  </a:moveTo>
                  <a:lnTo>
                    <a:pt x="111" y="0"/>
                  </a:lnTo>
                  <a:lnTo>
                    <a:pt x="56" y="174"/>
                  </a:lnTo>
                  <a:lnTo>
                    <a:pt x="118" y="195"/>
                  </a:lnTo>
                  <a:lnTo>
                    <a:pt x="132" y="151"/>
                  </a:lnTo>
                  <a:lnTo>
                    <a:pt x="132" y="7"/>
                  </a:lnTo>
                  <a:close/>
                  <a:moveTo>
                    <a:pt x="132" y="300"/>
                  </a:moveTo>
                  <a:lnTo>
                    <a:pt x="132" y="300"/>
                  </a:lnTo>
                  <a:lnTo>
                    <a:pt x="118" y="299"/>
                  </a:lnTo>
                  <a:lnTo>
                    <a:pt x="104" y="296"/>
                  </a:lnTo>
                  <a:lnTo>
                    <a:pt x="92" y="291"/>
                  </a:lnTo>
                  <a:lnTo>
                    <a:pt x="80" y="284"/>
                  </a:lnTo>
                  <a:lnTo>
                    <a:pt x="119" y="284"/>
                  </a:lnTo>
                  <a:lnTo>
                    <a:pt x="119" y="260"/>
                  </a:lnTo>
                  <a:lnTo>
                    <a:pt x="58" y="260"/>
                  </a:lnTo>
                  <a:lnTo>
                    <a:pt x="10" y="260"/>
                  </a:lnTo>
                  <a:lnTo>
                    <a:pt x="0" y="260"/>
                  </a:lnTo>
                  <a:lnTo>
                    <a:pt x="0" y="284"/>
                  </a:lnTo>
                  <a:lnTo>
                    <a:pt x="22" y="284"/>
                  </a:lnTo>
                  <a:lnTo>
                    <a:pt x="34" y="300"/>
                  </a:lnTo>
                  <a:lnTo>
                    <a:pt x="48" y="314"/>
                  </a:lnTo>
                  <a:lnTo>
                    <a:pt x="65" y="326"/>
                  </a:lnTo>
                  <a:lnTo>
                    <a:pt x="83" y="336"/>
                  </a:lnTo>
                  <a:lnTo>
                    <a:pt x="64" y="340"/>
                  </a:lnTo>
                  <a:lnTo>
                    <a:pt x="49" y="345"/>
                  </a:lnTo>
                  <a:lnTo>
                    <a:pt x="44" y="349"/>
                  </a:lnTo>
                  <a:lnTo>
                    <a:pt x="39" y="353"/>
                  </a:lnTo>
                  <a:lnTo>
                    <a:pt x="37" y="357"/>
                  </a:lnTo>
                  <a:lnTo>
                    <a:pt x="35" y="361"/>
                  </a:lnTo>
                  <a:lnTo>
                    <a:pt x="35" y="382"/>
                  </a:lnTo>
                  <a:lnTo>
                    <a:pt x="132" y="382"/>
                  </a:lnTo>
                  <a:lnTo>
                    <a:pt x="132" y="364"/>
                  </a:lnTo>
                  <a:lnTo>
                    <a:pt x="125" y="363"/>
                  </a:lnTo>
                  <a:lnTo>
                    <a:pt x="119" y="359"/>
                  </a:lnTo>
                  <a:lnTo>
                    <a:pt x="115" y="353"/>
                  </a:lnTo>
                  <a:lnTo>
                    <a:pt x="114" y="345"/>
                  </a:lnTo>
                  <a:lnTo>
                    <a:pt x="115" y="338"/>
                  </a:lnTo>
                  <a:lnTo>
                    <a:pt x="119" y="333"/>
                  </a:lnTo>
                  <a:lnTo>
                    <a:pt x="125" y="329"/>
                  </a:lnTo>
                  <a:lnTo>
                    <a:pt x="132" y="327"/>
                  </a:lnTo>
                  <a:lnTo>
                    <a:pt x="132" y="30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8" name="îš1íḓè"/>
            <p:cNvGrpSpPr/>
            <p:nvPr/>
          </p:nvGrpSpPr>
          <p:grpSpPr>
            <a:xfrm>
              <a:off x="6387195" y="1646830"/>
              <a:ext cx="328483" cy="199384"/>
              <a:chOff x="3143251" y="1577975"/>
              <a:chExt cx="363538" cy="220663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56" name="íṧļídé"/>
              <p:cNvSpPr/>
              <p:nvPr/>
            </p:nvSpPr>
            <p:spPr bwMode="auto">
              <a:xfrm>
                <a:off x="3143251" y="1577975"/>
                <a:ext cx="215900" cy="212725"/>
              </a:xfrm>
              <a:custGeom>
                <a:avLst/>
                <a:gdLst>
                  <a:gd name="T0" fmla="*/ 68 w 136"/>
                  <a:gd name="T1" fmla="*/ 0 h 134"/>
                  <a:gd name="T2" fmla="*/ 94 w 136"/>
                  <a:gd name="T3" fmla="*/ 4 h 134"/>
                  <a:gd name="T4" fmla="*/ 106 w 136"/>
                  <a:gd name="T5" fmla="*/ 11 h 134"/>
                  <a:gd name="T6" fmla="*/ 125 w 136"/>
                  <a:gd name="T7" fmla="*/ 28 h 134"/>
                  <a:gd name="T8" fmla="*/ 134 w 136"/>
                  <a:gd name="T9" fmla="*/ 53 h 134"/>
                  <a:gd name="T10" fmla="*/ 134 w 136"/>
                  <a:gd name="T11" fmla="*/ 79 h 134"/>
                  <a:gd name="T12" fmla="*/ 131 w 136"/>
                  <a:gd name="T13" fmla="*/ 92 h 134"/>
                  <a:gd name="T14" fmla="*/ 121 w 136"/>
                  <a:gd name="T15" fmla="*/ 110 h 134"/>
                  <a:gd name="T16" fmla="*/ 106 w 136"/>
                  <a:gd name="T17" fmla="*/ 123 h 134"/>
                  <a:gd name="T18" fmla="*/ 88 w 136"/>
                  <a:gd name="T19" fmla="*/ 131 h 134"/>
                  <a:gd name="T20" fmla="*/ 68 w 136"/>
                  <a:gd name="T21" fmla="*/ 134 h 134"/>
                  <a:gd name="T22" fmla="*/ 68 w 136"/>
                  <a:gd name="T23" fmla="*/ 122 h 134"/>
                  <a:gd name="T24" fmla="*/ 84 w 136"/>
                  <a:gd name="T25" fmla="*/ 119 h 134"/>
                  <a:gd name="T26" fmla="*/ 99 w 136"/>
                  <a:gd name="T27" fmla="*/ 112 h 134"/>
                  <a:gd name="T28" fmla="*/ 111 w 136"/>
                  <a:gd name="T29" fmla="*/ 102 h 134"/>
                  <a:gd name="T30" fmla="*/ 119 w 136"/>
                  <a:gd name="T31" fmla="*/ 87 h 134"/>
                  <a:gd name="T32" fmla="*/ 119 w 136"/>
                  <a:gd name="T33" fmla="*/ 87 h 134"/>
                  <a:gd name="T34" fmla="*/ 123 w 136"/>
                  <a:gd name="T35" fmla="*/ 66 h 134"/>
                  <a:gd name="T36" fmla="*/ 119 w 136"/>
                  <a:gd name="T37" fmla="*/ 45 h 134"/>
                  <a:gd name="T38" fmla="*/ 107 w 136"/>
                  <a:gd name="T39" fmla="*/ 28 h 134"/>
                  <a:gd name="T40" fmla="*/ 88 w 136"/>
                  <a:gd name="T41" fmla="*/ 16 h 134"/>
                  <a:gd name="T42" fmla="*/ 79 w 136"/>
                  <a:gd name="T43" fmla="*/ 14 h 134"/>
                  <a:gd name="T44" fmla="*/ 68 w 136"/>
                  <a:gd name="T45" fmla="*/ 0 h 134"/>
                  <a:gd name="T46" fmla="*/ 6 w 136"/>
                  <a:gd name="T47" fmla="*/ 42 h 134"/>
                  <a:gd name="T48" fmla="*/ 16 w 136"/>
                  <a:gd name="T49" fmla="*/ 24 h 134"/>
                  <a:gd name="T50" fmla="*/ 31 w 136"/>
                  <a:gd name="T51" fmla="*/ 11 h 134"/>
                  <a:gd name="T52" fmla="*/ 49 w 136"/>
                  <a:gd name="T53" fmla="*/ 3 h 134"/>
                  <a:gd name="T54" fmla="*/ 68 w 136"/>
                  <a:gd name="T55" fmla="*/ 0 h 134"/>
                  <a:gd name="T56" fmla="*/ 68 w 136"/>
                  <a:gd name="T57" fmla="*/ 12 h 134"/>
                  <a:gd name="T58" fmla="*/ 52 w 136"/>
                  <a:gd name="T59" fmla="*/ 15 h 134"/>
                  <a:gd name="T60" fmla="*/ 38 w 136"/>
                  <a:gd name="T61" fmla="*/ 22 h 134"/>
                  <a:gd name="T62" fmla="*/ 26 w 136"/>
                  <a:gd name="T63" fmla="*/ 33 h 134"/>
                  <a:gd name="T64" fmla="*/ 18 w 136"/>
                  <a:gd name="T65" fmla="*/ 46 h 134"/>
                  <a:gd name="T66" fmla="*/ 14 w 136"/>
                  <a:gd name="T67" fmla="*/ 57 h 134"/>
                  <a:gd name="T68" fmla="*/ 15 w 136"/>
                  <a:gd name="T69" fmla="*/ 79 h 134"/>
                  <a:gd name="T70" fmla="*/ 23 w 136"/>
                  <a:gd name="T71" fmla="*/ 98 h 134"/>
                  <a:gd name="T72" fmla="*/ 38 w 136"/>
                  <a:gd name="T73" fmla="*/ 112 h 134"/>
                  <a:gd name="T74" fmla="*/ 48 w 136"/>
                  <a:gd name="T75" fmla="*/ 118 h 134"/>
                  <a:gd name="T76" fmla="*/ 68 w 136"/>
                  <a:gd name="T77" fmla="*/ 122 h 134"/>
                  <a:gd name="T78" fmla="*/ 68 w 136"/>
                  <a:gd name="T79" fmla="*/ 134 h 134"/>
                  <a:gd name="T80" fmla="*/ 43 w 136"/>
                  <a:gd name="T81" fmla="*/ 130 h 134"/>
                  <a:gd name="T82" fmla="*/ 31 w 136"/>
                  <a:gd name="T83" fmla="*/ 123 h 134"/>
                  <a:gd name="T84" fmla="*/ 12 w 136"/>
                  <a:gd name="T85" fmla="*/ 104 h 134"/>
                  <a:gd name="T86" fmla="*/ 3 w 136"/>
                  <a:gd name="T87" fmla="*/ 81 h 134"/>
                  <a:gd name="T88" fmla="*/ 1 w 136"/>
                  <a:gd name="T89" fmla="*/ 56 h 134"/>
                  <a:gd name="T90" fmla="*/ 6 w 136"/>
                  <a:gd name="T91" fmla="*/ 4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134">
                    <a:moveTo>
                      <a:pt x="68" y="0"/>
                    </a:moveTo>
                    <a:lnTo>
                      <a:pt x="68" y="0"/>
                    </a:lnTo>
                    <a:lnTo>
                      <a:pt x="81" y="0"/>
                    </a:lnTo>
                    <a:lnTo>
                      <a:pt x="94" y="4"/>
                    </a:lnTo>
                    <a:lnTo>
                      <a:pt x="94" y="4"/>
                    </a:lnTo>
                    <a:lnTo>
                      <a:pt x="106" y="11"/>
                    </a:lnTo>
                    <a:lnTo>
                      <a:pt x="115" y="19"/>
                    </a:lnTo>
                    <a:lnTo>
                      <a:pt x="125" y="28"/>
                    </a:lnTo>
                    <a:lnTo>
                      <a:pt x="130" y="41"/>
                    </a:lnTo>
                    <a:lnTo>
                      <a:pt x="134" y="53"/>
                    </a:lnTo>
                    <a:lnTo>
                      <a:pt x="136" y="65"/>
                    </a:lnTo>
                    <a:lnTo>
                      <a:pt x="134" y="79"/>
                    </a:lnTo>
                    <a:lnTo>
                      <a:pt x="131" y="92"/>
                    </a:lnTo>
                    <a:lnTo>
                      <a:pt x="131" y="92"/>
                    </a:lnTo>
                    <a:lnTo>
                      <a:pt x="126" y="102"/>
                    </a:lnTo>
                    <a:lnTo>
                      <a:pt x="121" y="110"/>
                    </a:lnTo>
                    <a:lnTo>
                      <a:pt x="114" y="116"/>
                    </a:lnTo>
                    <a:lnTo>
                      <a:pt x="106" y="123"/>
                    </a:lnTo>
                    <a:lnTo>
                      <a:pt x="98" y="129"/>
                    </a:lnTo>
                    <a:lnTo>
                      <a:pt x="88" y="131"/>
                    </a:lnTo>
                    <a:lnTo>
                      <a:pt x="79" y="134"/>
                    </a:lnTo>
                    <a:lnTo>
                      <a:pt x="68" y="134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76" y="122"/>
                    </a:lnTo>
                    <a:lnTo>
                      <a:pt x="84" y="119"/>
                    </a:lnTo>
                    <a:lnTo>
                      <a:pt x="92" y="116"/>
                    </a:lnTo>
                    <a:lnTo>
                      <a:pt x="99" y="112"/>
                    </a:lnTo>
                    <a:lnTo>
                      <a:pt x="104" y="108"/>
                    </a:lnTo>
                    <a:lnTo>
                      <a:pt x="111" y="102"/>
                    </a:lnTo>
                    <a:lnTo>
                      <a:pt x="115" y="95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22" y="77"/>
                    </a:lnTo>
                    <a:lnTo>
                      <a:pt x="123" y="66"/>
                    </a:lnTo>
                    <a:lnTo>
                      <a:pt x="122" y="56"/>
                    </a:lnTo>
                    <a:lnTo>
                      <a:pt x="119" y="45"/>
                    </a:lnTo>
                    <a:lnTo>
                      <a:pt x="114" y="37"/>
                    </a:lnTo>
                    <a:lnTo>
                      <a:pt x="107" y="28"/>
                    </a:lnTo>
                    <a:lnTo>
                      <a:pt x="99" y="22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79" y="14"/>
                    </a:lnTo>
                    <a:lnTo>
                      <a:pt x="68" y="12"/>
                    </a:lnTo>
                    <a:lnTo>
                      <a:pt x="68" y="0"/>
                    </a:lnTo>
                    <a:close/>
                    <a:moveTo>
                      <a:pt x="6" y="42"/>
                    </a:moveTo>
                    <a:lnTo>
                      <a:pt x="6" y="42"/>
                    </a:lnTo>
                    <a:lnTo>
                      <a:pt x="10" y="33"/>
                    </a:lnTo>
                    <a:lnTo>
                      <a:pt x="16" y="24"/>
                    </a:lnTo>
                    <a:lnTo>
                      <a:pt x="23" y="16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49" y="3"/>
                    </a:lnTo>
                    <a:lnTo>
                      <a:pt x="58" y="0"/>
                    </a:lnTo>
                    <a:lnTo>
                      <a:pt x="68" y="0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0" y="12"/>
                    </a:lnTo>
                    <a:lnTo>
                      <a:pt x="52" y="15"/>
                    </a:lnTo>
                    <a:lnTo>
                      <a:pt x="45" y="18"/>
                    </a:lnTo>
                    <a:lnTo>
                      <a:pt x="38" y="22"/>
                    </a:lnTo>
                    <a:lnTo>
                      <a:pt x="31" y="26"/>
                    </a:lnTo>
                    <a:lnTo>
                      <a:pt x="26" y="33"/>
                    </a:lnTo>
                    <a:lnTo>
                      <a:pt x="20" y="39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4" y="57"/>
                    </a:lnTo>
                    <a:lnTo>
                      <a:pt x="14" y="68"/>
                    </a:lnTo>
                    <a:lnTo>
                      <a:pt x="15" y="79"/>
                    </a:lnTo>
                    <a:lnTo>
                      <a:pt x="18" y="88"/>
                    </a:lnTo>
                    <a:lnTo>
                      <a:pt x="23" y="98"/>
                    </a:lnTo>
                    <a:lnTo>
                      <a:pt x="30" y="106"/>
                    </a:lnTo>
                    <a:lnTo>
                      <a:pt x="38" y="112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58" y="121"/>
                    </a:lnTo>
                    <a:lnTo>
                      <a:pt x="68" y="122"/>
                    </a:lnTo>
                    <a:lnTo>
                      <a:pt x="68" y="134"/>
                    </a:lnTo>
                    <a:lnTo>
                      <a:pt x="68" y="134"/>
                    </a:lnTo>
                    <a:lnTo>
                      <a:pt x="56" y="133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31" y="123"/>
                    </a:lnTo>
                    <a:lnTo>
                      <a:pt x="20" y="115"/>
                    </a:lnTo>
                    <a:lnTo>
                      <a:pt x="12" y="104"/>
                    </a:lnTo>
                    <a:lnTo>
                      <a:pt x="6" y="93"/>
                    </a:lnTo>
                    <a:lnTo>
                      <a:pt x="3" y="81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ļídê"/>
              <p:cNvSpPr/>
              <p:nvPr/>
            </p:nvSpPr>
            <p:spPr bwMode="auto">
              <a:xfrm>
                <a:off x="3335338" y="1706563"/>
                <a:ext cx="106363" cy="65088"/>
              </a:xfrm>
              <a:custGeom>
                <a:avLst/>
                <a:gdLst>
                  <a:gd name="T0" fmla="*/ 61 w 67"/>
                  <a:gd name="T1" fmla="*/ 41 h 41"/>
                  <a:gd name="T2" fmla="*/ 67 w 67"/>
                  <a:gd name="T3" fmla="*/ 25 h 41"/>
                  <a:gd name="T4" fmla="*/ 6 w 67"/>
                  <a:gd name="T5" fmla="*/ 0 h 41"/>
                  <a:gd name="T6" fmla="*/ 0 w 67"/>
                  <a:gd name="T7" fmla="*/ 17 h 41"/>
                  <a:gd name="T8" fmla="*/ 61 w 6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61" y="41"/>
                    </a:moveTo>
                    <a:lnTo>
                      <a:pt x="67" y="25"/>
                    </a:lnTo>
                    <a:lnTo>
                      <a:pt x="6" y="0"/>
                    </a:lnTo>
                    <a:lnTo>
                      <a:pt x="0" y="17"/>
                    </a:lnTo>
                    <a:lnTo>
                      <a:pt x="6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ŝlíḓe"/>
              <p:cNvSpPr/>
              <p:nvPr/>
            </p:nvSpPr>
            <p:spPr bwMode="auto">
              <a:xfrm>
                <a:off x="3368676" y="1717675"/>
                <a:ext cx="138113" cy="80963"/>
              </a:xfrm>
              <a:custGeom>
                <a:avLst/>
                <a:gdLst>
                  <a:gd name="T0" fmla="*/ 67 w 87"/>
                  <a:gd name="T1" fmla="*/ 51 h 51"/>
                  <a:gd name="T2" fmla="*/ 67 w 87"/>
                  <a:gd name="T3" fmla="*/ 51 h 51"/>
                  <a:gd name="T4" fmla="*/ 73 w 87"/>
                  <a:gd name="T5" fmla="*/ 51 h 51"/>
                  <a:gd name="T6" fmla="*/ 79 w 87"/>
                  <a:gd name="T7" fmla="*/ 51 h 51"/>
                  <a:gd name="T8" fmla="*/ 83 w 87"/>
                  <a:gd name="T9" fmla="*/ 47 h 51"/>
                  <a:gd name="T10" fmla="*/ 86 w 87"/>
                  <a:gd name="T11" fmla="*/ 43 h 51"/>
                  <a:gd name="T12" fmla="*/ 86 w 87"/>
                  <a:gd name="T13" fmla="*/ 43 h 51"/>
                  <a:gd name="T14" fmla="*/ 87 w 87"/>
                  <a:gd name="T15" fmla="*/ 37 h 51"/>
                  <a:gd name="T16" fmla="*/ 86 w 87"/>
                  <a:gd name="T17" fmla="*/ 31 h 51"/>
                  <a:gd name="T18" fmla="*/ 83 w 87"/>
                  <a:gd name="T19" fmla="*/ 27 h 51"/>
                  <a:gd name="T20" fmla="*/ 78 w 87"/>
                  <a:gd name="T21" fmla="*/ 24 h 51"/>
                  <a:gd name="T22" fmla="*/ 21 w 87"/>
                  <a:gd name="T23" fmla="*/ 1 h 51"/>
                  <a:gd name="T24" fmla="*/ 21 w 87"/>
                  <a:gd name="T25" fmla="*/ 1 h 51"/>
                  <a:gd name="T26" fmla="*/ 15 w 87"/>
                  <a:gd name="T27" fmla="*/ 0 h 51"/>
                  <a:gd name="T28" fmla="*/ 10 w 87"/>
                  <a:gd name="T29" fmla="*/ 1 h 51"/>
                  <a:gd name="T30" fmla="*/ 4 w 87"/>
                  <a:gd name="T31" fmla="*/ 4 h 51"/>
                  <a:gd name="T32" fmla="*/ 2 w 87"/>
                  <a:gd name="T33" fmla="*/ 10 h 51"/>
                  <a:gd name="T34" fmla="*/ 2 w 87"/>
                  <a:gd name="T35" fmla="*/ 10 h 51"/>
                  <a:gd name="T36" fmla="*/ 0 w 87"/>
                  <a:gd name="T37" fmla="*/ 15 h 51"/>
                  <a:gd name="T38" fmla="*/ 2 w 87"/>
                  <a:gd name="T39" fmla="*/ 20 h 51"/>
                  <a:gd name="T40" fmla="*/ 4 w 87"/>
                  <a:gd name="T41" fmla="*/ 24 h 51"/>
                  <a:gd name="T42" fmla="*/ 10 w 87"/>
                  <a:gd name="T43" fmla="*/ 28 h 51"/>
                  <a:gd name="T44" fmla="*/ 67 w 87"/>
                  <a:gd name="T4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51">
                    <a:moveTo>
                      <a:pt x="67" y="51"/>
                    </a:moveTo>
                    <a:lnTo>
                      <a:pt x="67" y="51"/>
                    </a:lnTo>
                    <a:lnTo>
                      <a:pt x="73" y="51"/>
                    </a:lnTo>
                    <a:lnTo>
                      <a:pt x="79" y="51"/>
                    </a:lnTo>
                    <a:lnTo>
                      <a:pt x="83" y="47"/>
                    </a:lnTo>
                    <a:lnTo>
                      <a:pt x="86" y="43"/>
                    </a:lnTo>
                    <a:lnTo>
                      <a:pt x="86" y="43"/>
                    </a:lnTo>
                    <a:lnTo>
                      <a:pt x="87" y="37"/>
                    </a:lnTo>
                    <a:lnTo>
                      <a:pt x="86" y="31"/>
                    </a:lnTo>
                    <a:lnTo>
                      <a:pt x="83" y="27"/>
                    </a:lnTo>
                    <a:lnTo>
                      <a:pt x="78" y="24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2" y="20"/>
                    </a:lnTo>
                    <a:lnTo>
                      <a:pt x="4" y="24"/>
                    </a:lnTo>
                    <a:lnTo>
                      <a:pt x="10" y="28"/>
                    </a:lnTo>
                    <a:lnTo>
                      <a:pt x="67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9" name="íṩ1ïďè"/>
            <p:cNvSpPr/>
            <p:nvPr/>
          </p:nvSpPr>
          <p:spPr bwMode="auto">
            <a:xfrm>
              <a:off x="6398662" y="2806455"/>
              <a:ext cx="394464" cy="140573"/>
            </a:xfrm>
            <a:custGeom>
              <a:avLst/>
              <a:gdLst>
                <a:gd name="T0" fmla="*/ 379413 w 275"/>
                <a:gd name="T1" fmla="*/ 63500 h 98"/>
                <a:gd name="T2" fmla="*/ 409575 w 275"/>
                <a:gd name="T3" fmla="*/ 103188 h 98"/>
                <a:gd name="T4" fmla="*/ 379413 w 275"/>
                <a:gd name="T5" fmla="*/ 139700 h 98"/>
                <a:gd name="T6" fmla="*/ 436563 w 275"/>
                <a:gd name="T7" fmla="*/ 123825 h 98"/>
                <a:gd name="T8" fmla="*/ 379413 w 275"/>
                <a:gd name="T9" fmla="*/ 63500 h 98"/>
                <a:gd name="T10" fmla="*/ 187325 w 275"/>
                <a:gd name="T11" fmla="*/ 23813 h 98"/>
                <a:gd name="T12" fmla="*/ 176213 w 275"/>
                <a:gd name="T13" fmla="*/ 17463 h 98"/>
                <a:gd name="T14" fmla="*/ 133350 w 275"/>
                <a:gd name="T15" fmla="*/ 12700 h 98"/>
                <a:gd name="T16" fmla="*/ 169863 w 275"/>
                <a:gd name="T17" fmla="*/ 22225 h 98"/>
                <a:gd name="T18" fmla="*/ 179388 w 275"/>
                <a:gd name="T19" fmla="*/ 26988 h 98"/>
                <a:gd name="T20" fmla="*/ 179388 w 275"/>
                <a:gd name="T21" fmla="*/ 34925 h 98"/>
                <a:gd name="T22" fmla="*/ 174625 w 275"/>
                <a:gd name="T23" fmla="*/ 57150 h 98"/>
                <a:gd name="T24" fmla="*/ 173038 w 275"/>
                <a:gd name="T25" fmla="*/ 52388 h 98"/>
                <a:gd name="T26" fmla="*/ 133350 w 275"/>
                <a:gd name="T27" fmla="*/ 41275 h 98"/>
                <a:gd name="T28" fmla="*/ 157163 w 275"/>
                <a:gd name="T29" fmla="*/ 120650 h 98"/>
                <a:gd name="T30" fmla="*/ 163513 w 275"/>
                <a:gd name="T31" fmla="*/ 120650 h 98"/>
                <a:gd name="T32" fmla="*/ 361950 w 275"/>
                <a:gd name="T33" fmla="*/ 155575 h 98"/>
                <a:gd name="T34" fmla="*/ 379413 w 275"/>
                <a:gd name="T35" fmla="*/ 139700 h 98"/>
                <a:gd name="T36" fmla="*/ 361950 w 275"/>
                <a:gd name="T37" fmla="*/ 149225 h 98"/>
                <a:gd name="T38" fmla="*/ 357188 w 275"/>
                <a:gd name="T39" fmla="*/ 146050 h 98"/>
                <a:gd name="T40" fmla="*/ 349250 w 275"/>
                <a:gd name="T41" fmla="*/ 142875 h 98"/>
                <a:gd name="T42" fmla="*/ 346075 w 275"/>
                <a:gd name="T43" fmla="*/ 131763 h 98"/>
                <a:gd name="T44" fmla="*/ 349250 w 275"/>
                <a:gd name="T45" fmla="*/ 127000 h 98"/>
                <a:gd name="T46" fmla="*/ 355600 w 275"/>
                <a:gd name="T47" fmla="*/ 120650 h 98"/>
                <a:gd name="T48" fmla="*/ 358775 w 275"/>
                <a:gd name="T49" fmla="*/ 120650 h 98"/>
                <a:gd name="T50" fmla="*/ 352425 w 275"/>
                <a:gd name="T51" fmla="*/ 114300 h 98"/>
                <a:gd name="T52" fmla="*/ 350838 w 275"/>
                <a:gd name="T53" fmla="*/ 106363 h 98"/>
                <a:gd name="T54" fmla="*/ 352425 w 275"/>
                <a:gd name="T55" fmla="*/ 101600 h 98"/>
                <a:gd name="T56" fmla="*/ 358775 w 275"/>
                <a:gd name="T57" fmla="*/ 95250 h 98"/>
                <a:gd name="T58" fmla="*/ 365125 w 275"/>
                <a:gd name="T59" fmla="*/ 95250 h 98"/>
                <a:gd name="T60" fmla="*/ 357188 w 275"/>
                <a:gd name="T61" fmla="*/ 88900 h 98"/>
                <a:gd name="T62" fmla="*/ 357188 w 275"/>
                <a:gd name="T63" fmla="*/ 77788 h 98"/>
                <a:gd name="T64" fmla="*/ 358775 w 275"/>
                <a:gd name="T65" fmla="*/ 73025 h 98"/>
                <a:gd name="T66" fmla="*/ 368300 w 275"/>
                <a:gd name="T67" fmla="*/ 66675 h 98"/>
                <a:gd name="T68" fmla="*/ 376238 w 275"/>
                <a:gd name="T69" fmla="*/ 69850 h 98"/>
                <a:gd name="T70" fmla="*/ 379413 w 275"/>
                <a:gd name="T71" fmla="*/ 63500 h 98"/>
                <a:gd name="T72" fmla="*/ 100013 w 275"/>
                <a:gd name="T73" fmla="*/ 0 h 98"/>
                <a:gd name="T74" fmla="*/ 95250 w 275"/>
                <a:gd name="T75" fmla="*/ 0 h 98"/>
                <a:gd name="T76" fmla="*/ 85725 w 275"/>
                <a:gd name="T77" fmla="*/ 4763 h 98"/>
                <a:gd name="T78" fmla="*/ 52388 w 275"/>
                <a:gd name="T79" fmla="*/ 3175 h 98"/>
                <a:gd name="T80" fmla="*/ 42863 w 275"/>
                <a:gd name="T81" fmla="*/ 0 h 98"/>
                <a:gd name="T82" fmla="*/ 28575 w 275"/>
                <a:gd name="T83" fmla="*/ 4763 h 98"/>
                <a:gd name="T84" fmla="*/ 12700 w 275"/>
                <a:gd name="T85" fmla="*/ 12700 h 98"/>
                <a:gd name="T86" fmla="*/ 4763 w 275"/>
                <a:gd name="T87" fmla="*/ 28575 h 98"/>
                <a:gd name="T88" fmla="*/ 3175 w 275"/>
                <a:gd name="T89" fmla="*/ 34925 h 98"/>
                <a:gd name="T90" fmla="*/ 3175 w 275"/>
                <a:gd name="T91" fmla="*/ 52388 h 98"/>
                <a:gd name="T92" fmla="*/ 9525 w 275"/>
                <a:gd name="T93" fmla="*/ 69850 h 98"/>
                <a:gd name="T94" fmla="*/ 19050 w 275"/>
                <a:gd name="T95" fmla="*/ 79375 h 98"/>
                <a:gd name="T96" fmla="*/ 36513 w 275"/>
                <a:gd name="T97" fmla="*/ 85725 h 98"/>
                <a:gd name="T98" fmla="*/ 79375 w 275"/>
                <a:gd name="T99" fmla="*/ 36513 h 98"/>
                <a:gd name="T100" fmla="*/ 66675 w 275"/>
                <a:gd name="T101" fmla="*/ 93663 h 98"/>
                <a:gd name="T102" fmla="*/ 71438 w 275"/>
                <a:gd name="T103" fmla="*/ 101600 h 98"/>
                <a:gd name="T104" fmla="*/ 77788 w 275"/>
                <a:gd name="T105" fmla="*/ 106363 h 98"/>
                <a:gd name="T106" fmla="*/ 133350 w 275"/>
                <a:gd name="T107" fmla="*/ 41275 h 98"/>
                <a:gd name="T108" fmla="*/ 96838 w 275"/>
                <a:gd name="T109" fmla="*/ 34925 h 98"/>
                <a:gd name="T110" fmla="*/ 85725 w 275"/>
                <a:gd name="T111" fmla="*/ 39688 h 98"/>
                <a:gd name="T112" fmla="*/ 90488 w 275"/>
                <a:gd name="T113" fmla="*/ 17463 h 98"/>
                <a:gd name="T114" fmla="*/ 95250 w 275"/>
                <a:gd name="T115" fmla="*/ 11113 h 98"/>
                <a:gd name="T116" fmla="*/ 103188 w 275"/>
                <a:gd name="T117" fmla="*/ 9525 h 98"/>
                <a:gd name="T118" fmla="*/ 133350 w 275"/>
                <a:gd name="T119" fmla="*/ 6350 h 9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75" h="98">
                  <a:moveTo>
                    <a:pt x="240" y="40"/>
                  </a:moveTo>
                  <a:lnTo>
                    <a:pt x="239" y="40"/>
                  </a:lnTo>
                  <a:lnTo>
                    <a:pt x="239" y="44"/>
                  </a:lnTo>
                  <a:lnTo>
                    <a:pt x="258" y="65"/>
                  </a:lnTo>
                  <a:lnTo>
                    <a:pt x="255" y="82"/>
                  </a:lnTo>
                  <a:lnTo>
                    <a:pt x="239" y="88"/>
                  </a:lnTo>
                  <a:lnTo>
                    <a:pt x="239" y="94"/>
                  </a:lnTo>
                  <a:lnTo>
                    <a:pt x="275" y="78"/>
                  </a:lnTo>
                  <a:lnTo>
                    <a:pt x="240" y="40"/>
                  </a:lnTo>
                  <a:close/>
                  <a:moveTo>
                    <a:pt x="239" y="40"/>
                  </a:moveTo>
                  <a:lnTo>
                    <a:pt x="118" y="15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84" y="4"/>
                  </a:lnTo>
                  <a:lnTo>
                    <a:pt x="84" y="8"/>
                  </a:lnTo>
                  <a:lnTo>
                    <a:pt x="107" y="14"/>
                  </a:lnTo>
                  <a:lnTo>
                    <a:pt x="110" y="15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22"/>
                  </a:lnTo>
                  <a:lnTo>
                    <a:pt x="110" y="36"/>
                  </a:lnTo>
                  <a:lnTo>
                    <a:pt x="109" y="33"/>
                  </a:lnTo>
                  <a:lnTo>
                    <a:pt x="105" y="30"/>
                  </a:lnTo>
                  <a:lnTo>
                    <a:pt x="84" y="26"/>
                  </a:lnTo>
                  <a:lnTo>
                    <a:pt x="84" y="73"/>
                  </a:lnTo>
                  <a:lnTo>
                    <a:pt x="99" y="76"/>
                  </a:lnTo>
                  <a:lnTo>
                    <a:pt x="103" y="76"/>
                  </a:lnTo>
                  <a:lnTo>
                    <a:pt x="106" y="73"/>
                  </a:lnTo>
                  <a:lnTo>
                    <a:pt x="228" y="98"/>
                  </a:lnTo>
                  <a:lnTo>
                    <a:pt x="239" y="94"/>
                  </a:lnTo>
                  <a:lnTo>
                    <a:pt x="239" y="88"/>
                  </a:lnTo>
                  <a:lnTo>
                    <a:pt x="228" y="94"/>
                  </a:lnTo>
                  <a:lnTo>
                    <a:pt x="225" y="92"/>
                  </a:lnTo>
                  <a:lnTo>
                    <a:pt x="222" y="91"/>
                  </a:lnTo>
                  <a:lnTo>
                    <a:pt x="220" y="90"/>
                  </a:lnTo>
                  <a:lnTo>
                    <a:pt x="218" y="86"/>
                  </a:lnTo>
                  <a:lnTo>
                    <a:pt x="218" y="83"/>
                  </a:lnTo>
                  <a:lnTo>
                    <a:pt x="220" y="80"/>
                  </a:lnTo>
                  <a:lnTo>
                    <a:pt x="221" y="78"/>
                  </a:lnTo>
                  <a:lnTo>
                    <a:pt x="224" y="76"/>
                  </a:lnTo>
                  <a:lnTo>
                    <a:pt x="226" y="76"/>
                  </a:lnTo>
                  <a:lnTo>
                    <a:pt x="224" y="75"/>
                  </a:lnTo>
                  <a:lnTo>
                    <a:pt x="222" y="72"/>
                  </a:lnTo>
                  <a:lnTo>
                    <a:pt x="221" y="69"/>
                  </a:lnTo>
                  <a:lnTo>
                    <a:pt x="221" y="67"/>
                  </a:lnTo>
                  <a:lnTo>
                    <a:pt x="222" y="64"/>
                  </a:lnTo>
                  <a:lnTo>
                    <a:pt x="225" y="61"/>
                  </a:lnTo>
                  <a:lnTo>
                    <a:pt x="226" y="60"/>
                  </a:lnTo>
                  <a:lnTo>
                    <a:pt x="230" y="60"/>
                  </a:lnTo>
                  <a:lnTo>
                    <a:pt x="228" y="57"/>
                  </a:lnTo>
                  <a:lnTo>
                    <a:pt x="225" y="56"/>
                  </a:lnTo>
                  <a:lnTo>
                    <a:pt x="225" y="53"/>
                  </a:lnTo>
                  <a:lnTo>
                    <a:pt x="225" y="49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2" y="42"/>
                  </a:lnTo>
                  <a:lnTo>
                    <a:pt x="235" y="42"/>
                  </a:lnTo>
                  <a:lnTo>
                    <a:pt x="237" y="44"/>
                  </a:lnTo>
                  <a:lnTo>
                    <a:pt x="239" y="44"/>
                  </a:lnTo>
                  <a:lnTo>
                    <a:pt x="239" y="40"/>
                  </a:lnTo>
                  <a:close/>
                  <a:moveTo>
                    <a:pt x="84" y="4"/>
                  </a:moveTo>
                  <a:lnTo>
                    <a:pt x="63" y="0"/>
                  </a:lnTo>
                  <a:lnTo>
                    <a:pt x="60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3" y="6"/>
                  </a:lnTo>
                  <a:lnTo>
                    <a:pt x="33" y="2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2" y="33"/>
                  </a:lnTo>
                  <a:lnTo>
                    <a:pt x="3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53"/>
                  </a:lnTo>
                  <a:lnTo>
                    <a:pt x="23" y="54"/>
                  </a:lnTo>
                  <a:lnTo>
                    <a:pt x="35" y="57"/>
                  </a:lnTo>
                  <a:lnTo>
                    <a:pt x="50" y="23"/>
                  </a:lnTo>
                  <a:lnTo>
                    <a:pt x="42" y="59"/>
                  </a:lnTo>
                  <a:lnTo>
                    <a:pt x="44" y="61"/>
                  </a:lnTo>
                  <a:lnTo>
                    <a:pt x="45" y="64"/>
                  </a:lnTo>
                  <a:lnTo>
                    <a:pt x="46" y="65"/>
                  </a:lnTo>
                  <a:lnTo>
                    <a:pt x="49" y="67"/>
                  </a:lnTo>
                  <a:lnTo>
                    <a:pt x="84" y="73"/>
                  </a:lnTo>
                  <a:lnTo>
                    <a:pt x="84" y="26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4" y="25"/>
                  </a:lnTo>
                  <a:lnTo>
                    <a:pt x="57" y="11"/>
                  </a:lnTo>
                  <a:lnTo>
                    <a:pt x="58" y="8"/>
                  </a:lnTo>
                  <a:lnTo>
                    <a:pt x="60" y="7"/>
                  </a:lnTo>
                  <a:lnTo>
                    <a:pt x="63" y="6"/>
                  </a:lnTo>
                  <a:lnTo>
                    <a:pt x="65" y="6"/>
                  </a:lnTo>
                  <a:lnTo>
                    <a:pt x="84" y="8"/>
                  </a:lnTo>
                  <a:lnTo>
                    <a:pt x="84" y="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0" name="îš1ïḑe"/>
            <p:cNvGrpSpPr/>
            <p:nvPr/>
          </p:nvGrpSpPr>
          <p:grpSpPr>
            <a:xfrm>
              <a:off x="4916909" y="3160140"/>
              <a:ext cx="223770" cy="282580"/>
              <a:chOff x="1516063" y="3252788"/>
              <a:chExt cx="247651" cy="312737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53" name="îsļídê"/>
              <p:cNvSpPr/>
              <p:nvPr/>
            </p:nvSpPr>
            <p:spPr bwMode="auto">
              <a:xfrm>
                <a:off x="1527176" y="3263900"/>
                <a:ext cx="236538" cy="301625"/>
              </a:xfrm>
              <a:custGeom>
                <a:avLst/>
                <a:gdLst>
                  <a:gd name="T0" fmla="*/ 0 w 149"/>
                  <a:gd name="T1" fmla="*/ 33 h 190"/>
                  <a:gd name="T2" fmla="*/ 7 w 149"/>
                  <a:gd name="T3" fmla="*/ 28 h 190"/>
                  <a:gd name="T4" fmla="*/ 96 w 149"/>
                  <a:gd name="T5" fmla="*/ 171 h 190"/>
                  <a:gd name="T6" fmla="*/ 96 w 149"/>
                  <a:gd name="T7" fmla="*/ 171 h 190"/>
                  <a:gd name="T8" fmla="*/ 99 w 149"/>
                  <a:gd name="T9" fmla="*/ 176 h 190"/>
                  <a:gd name="T10" fmla="*/ 101 w 149"/>
                  <a:gd name="T11" fmla="*/ 178 h 190"/>
                  <a:gd name="T12" fmla="*/ 105 w 149"/>
                  <a:gd name="T13" fmla="*/ 180 h 190"/>
                  <a:gd name="T14" fmla="*/ 109 w 149"/>
                  <a:gd name="T15" fmla="*/ 181 h 190"/>
                  <a:gd name="T16" fmla="*/ 114 w 149"/>
                  <a:gd name="T17" fmla="*/ 181 h 190"/>
                  <a:gd name="T18" fmla="*/ 119 w 149"/>
                  <a:gd name="T19" fmla="*/ 181 h 190"/>
                  <a:gd name="T20" fmla="*/ 123 w 149"/>
                  <a:gd name="T21" fmla="*/ 180 h 190"/>
                  <a:gd name="T22" fmla="*/ 127 w 149"/>
                  <a:gd name="T23" fmla="*/ 177 h 190"/>
                  <a:gd name="T24" fmla="*/ 127 w 149"/>
                  <a:gd name="T25" fmla="*/ 177 h 190"/>
                  <a:gd name="T26" fmla="*/ 131 w 149"/>
                  <a:gd name="T27" fmla="*/ 174 h 190"/>
                  <a:gd name="T28" fmla="*/ 135 w 149"/>
                  <a:gd name="T29" fmla="*/ 171 h 190"/>
                  <a:gd name="T30" fmla="*/ 137 w 149"/>
                  <a:gd name="T31" fmla="*/ 167 h 190"/>
                  <a:gd name="T32" fmla="*/ 138 w 149"/>
                  <a:gd name="T33" fmla="*/ 163 h 190"/>
                  <a:gd name="T34" fmla="*/ 139 w 149"/>
                  <a:gd name="T35" fmla="*/ 159 h 190"/>
                  <a:gd name="T36" fmla="*/ 139 w 149"/>
                  <a:gd name="T37" fmla="*/ 155 h 190"/>
                  <a:gd name="T38" fmla="*/ 138 w 149"/>
                  <a:gd name="T39" fmla="*/ 150 h 190"/>
                  <a:gd name="T40" fmla="*/ 137 w 149"/>
                  <a:gd name="T41" fmla="*/ 146 h 190"/>
                  <a:gd name="T42" fmla="*/ 49 w 149"/>
                  <a:gd name="T43" fmla="*/ 4 h 190"/>
                  <a:gd name="T44" fmla="*/ 54 w 149"/>
                  <a:gd name="T45" fmla="*/ 0 h 190"/>
                  <a:gd name="T46" fmla="*/ 145 w 149"/>
                  <a:gd name="T47" fmla="*/ 144 h 190"/>
                  <a:gd name="T48" fmla="*/ 145 w 149"/>
                  <a:gd name="T49" fmla="*/ 144 h 190"/>
                  <a:gd name="T50" fmla="*/ 147 w 149"/>
                  <a:gd name="T51" fmla="*/ 150 h 190"/>
                  <a:gd name="T52" fmla="*/ 149 w 149"/>
                  <a:gd name="T53" fmla="*/ 155 h 190"/>
                  <a:gd name="T54" fmla="*/ 149 w 149"/>
                  <a:gd name="T55" fmla="*/ 161 h 190"/>
                  <a:gd name="T56" fmla="*/ 147 w 149"/>
                  <a:gd name="T57" fmla="*/ 166 h 190"/>
                  <a:gd name="T58" fmla="*/ 145 w 149"/>
                  <a:gd name="T59" fmla="*/ 171 h 190"/>
                  <a:gd name="T60" fmla="*/ 142 w 149"/>
                  <a:gd name="T61" fmla="*/ 177 h 190"/>
                  <a:gd name="T62" fmla="*/ 138 w 149"/>
                  <a:gd name="T63" fmla="*/ 181 h 190"/>
                  <a:gd name="T64" fmla="*/ 133 w 149"/>
                  <a:gd name="T65" fmla="*/ 185 h 190"/>
                  <a:gd name="T66" fmla="*/ 133 w 149"/>
                  <a:gd name="T67" fmla="*/ 185 h 190"/>
                  <a:gd name="T68" fmla="*/ 127 w 149"/>
                  <a:gd name="T69" fmla="*/ 188 h 190"/>
                  <a:gd name="T70" fmla="*/ 120 w 149"/>
                  <a:gd name="T71" fmla="*/ 190 h 190"/>
                  <a:gd name="T72" fmla="*/ 115 w 149"/>
                  <a:gd name="T73" fmla="*/ 190 h 190"/>
                  <a:gd name="T74" fmla="*/ 108 w 149"/>
                  <a:gd name="T75" fmla="*/ 190 h 190"/>
                  <a:gd name="T76" fmla="*/ 103 w 149"/>
                  <a:gd name="T77" fmla="*/ 189 h 190"/>
                  <a:gd name="T78" fmla="*/ 97 w 149"/>
                  <a:gd name="T79" fmla="*/ 186 h 190"/>
                  <a:gd name="T80" fmla="*/ 93 w 149"/>
                  <a:gd name="T81" fmla="*/ 182 h 190"/>
                  <a:gd name="T82" fmla="*/ 91 w 149"/>
                  <a:gd name="T83" fmla="*/ 178 h 190"/>
                  <a:gd name="T84" fmla="*/ 0 w 149"/>
                  <a:gd name="T85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9" h="190">
                    <a:moveTo>
                      <a:pt x="0" y="33"/>
                    </a:moveTo>
                    <a:lnTo>
                      <a:pt x="7" y="28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9" y="176"/>
                    </a:lnTo>
                    <a:lnTo>
                      <a:pt x="101" y="178"/>
                    </a:lnTo>
                    <a:lnTo>
                      <a:pt x="105" y="180"/>
                    </a:lnTo>
                    <a:lnTo>
                      <a:pt x="109" y="181"/>
                    </a:lnTo>
                    <a:lnTo>
                      <a:pt x="114" y="181"/>
                    </a:lnTo>
                    <a:lnTo>
                      <a:pt x="119" y="181"/>
                    </a:lnTo>
                    <a:lnTo>
                      <a:pt x="123" y="180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31" y="174"/>
                    </a:lnTo>
                    <a:lnTo>
                      <a:pt x="135" y="171"/>
                    </a:lnTo>
                    <a:lnTo>
                      <a:pt x="137" y="167"/>
                    </a:lnTo>
                    <a:lnTo>
                      <a:pt x="138" y="163"/>
                    </a:lnTo>
                    <a:lnTo>
                      <a:pt x="139" y="159"/>
                    </a:lnTo>
                    <a:lnTo>
                      <a:pt x="139" y="155"/>
                    </a:lnTo>
                    <a:lnTo>
                      <a:pt x="138" y="150"/>
                    </a:lnTo>
                    <a:lnTo>
                      <a:pt x="137" y="146"/>
                    </a:lnTo>
                    <a:lnTo>
                      <a:pt x="49" y="4"/>
                    </a:lnTo>
                    <a:lnTo>
                      <a:pt x="54" y="0"/>
                    </a:lnTo>
                    <a:lnTo>
                      <a:pt x="145" y="144"/>
                    </a:lnTo>
                    <a:lnTo>
                      <a:pt x="145" y="144"/>
                    </a:lnTo>
                    <a:lnTo>
                      <a:pt x="147" y="150"/>
                    </a:lnTo>
                    <a:lnTo>
                      <a:pt x="149" y="155"/>
                    </a:lnTo>
                    <a:lnTo>
                      <a:pt x="149" y="161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2" y="177"/>
                    </a:lnTo>
                    <a:lnTo>
                      <a:pt x="138" y="181"/>
                    </a:lnTo>
                    <a:lnTo>
                      <a:pt x="133" y="185"/>
                    </a:lnTo>
                    <a:lnTo>
                      <a:pt x="133" y="185"/>
                    </a:lnTo>
                    <a:lnTo>
                      <a:pt x="127" y="188"/>
                    </a:lnTo>
                    <a:lnTo>
                      <a:pt x="120" y="190"/>
                    </a:lnTo>
                    <a:lnTo>
                      <a:pt x="115" y="190"/>
                    </a:lnTo>
                    <a:lnTo>
                      <a:pt x="108" y="190"/>
                    </a:lnTo>
                    <a:lnTo>
                      <a:pt x="103" y="189"/>
                    </a:lnTo>
                    <a:lnTo>
                      <a:pt x="97" y="186"/>
                    </a:lnTo>
                    <a:lnTo>
                      <a:pt x="93" y="182"/>
                    </a:lnTo>
                    <a:lnTo>
                      <a:pt x="91" y="178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ṣļïďé"/>
              <p:cNvSpPr/>
              <p:nvPr/>
            </p:nvSpPr>
            <p:spPr bwMode="auto">
              <a:xfrm>
                <a:off x="1516063" y="3252788"/>
                <a:ext cx="114300" cy="79375"/>
              </a:xfrm>
              <a:custGeom>
                <a:avLst/>
                <a:gdLst>
                  <a:gd name="T0" fmla="*/ 0 w 72"/>
                  <a:gd name="T1" fmla="*/ 47 h 50"/>
                  <a:gd name="T2" fmla="*/ 0 w 72"/>
                  <a:gd name="T3" fmla="*/ 47 h 50"/>
                  <a:gd name="T4" fmla="*/ 1 w 72"/>
                  <a:gd name="T5" fmla="*/ 49 h 50"/>
                  <a:gd name="T6" fmla="*/ 4 w 72"/>
                  <a:gd name="T7" fmla="*/ 50 h 50"/>
                  <a:gd name="T8" fmla="*/ 5 w 72"/>
                  <a:gd name="T9" fmla="*/ 50 h 50"/>
                  <a:gd name="T10" fmla="*/ 8 w 72"/>
                  <a:gd name="T11" fmla="*/ 49 h 50"/>
                  <a:gd name="T12" fmla="*/ 69 w 72"/>
                  <a:gd name="T13" fmla="*/ 11 h 50"/>
                  <a:gd name="T14" fmla="*/ 69 w 72"/>
                  <a:gd name="T15" fmla="*/ 11 h 50"/>
                  <a:gd name="T16" fmla="*/ 70 w 72"/>
                  <a:gd name="T17" fmla="*/ 9 h 50"/>
                  <a:gd name="T18" fmla="*/ 72 w 72"/>
                  <a:gd name="T19" fmla="*/ 8 h 50"/>
                  <a:gd name="T20" fmla="*/ 72 w 72"/>
                  <a:gd name="T21" fmla="*/ 5 h 50"/>
                  <a:gd name="T22" fmla="*/ 70 w 72"/>
                  <a:gd name="T23" fmla="*/ 2 h 50"/>
                  <a:gd name="T24" fmla="*/ 70 w 72"/>
                  <a:gd name="T25" fmla="*/ 2 h 50"/>
                  <a:gd name="T26" fmla="*/ 69 w 72"/>
                  <a:gd name="T27" fmla="*/ 1 h 50"/>
                  <a:gd name="T28" fmla="*/ 68 w 72"/>
                  <a:gd name="T29" fmla="*/ 0 h 50"/>
                  <a:gd name="T30" fmla="*/ 65 w 72"/>
                  <a:gd name="T31" fmla="*/ 0 h 50"/>
                  <a:gd name="T32" fmla="*/ 64 w 72"/>
                  <a:gd name="T33" fmla="*/ 1 h 50"/>
                  <a:gd name="T34" fmla="*/ 1 w 72"/>
                  <a:gd name="T35" fmla="*/ 39 h 50"/>
                  <a:gd name="T36" fmla="*/ 1 w 72"/>
                  <a:gd name="T37" fmla="*/ 39 h 50"/>
                  <a:gd name="T38" fmla="*/ 0 w 72"/>
                  <a:gd name="T39" fmla="*/ 40 h 50"/>
                  <a:gd name="T40" fmla="*/ 0 w 72"/>
                  <a:gd name="T41" fmla="*/ 43 h 50"/>
                  <a:gd name="T42" fmla="*/ 0 w 72"/>
                  <a:gd name="T43" fmla="*/ 44 h 50"/>
                  <a:gd name="T44" fmla="*/ 0 w 72"/>
                  <a:gd name="T45" fmla="*/ 47 h 50"/>
                  <a:gd name="T46" fmla="*/ 0 w 72"/>
                  <a:gd name="T47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50">
                    <a:moveTo>
                      <a:pt x="0" y="47"/>
                    </a:moveTo>
                    <a:lnTo>
                      <a:pt x="0" y="47"/>
                    </a:lnTo>
                    <a:lnTo>
                      <a:pt x="1" y="49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8" y="49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0" y="9"/>
                    </a:lnTo>
                    <a:lnTo>
                      <a:pt x="72" y="8"/>
                    </a:lnTo>
                    <a:lnTo>
                      <a:pt x="72" y="5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1"/>
                    </a:lnTo>
                    <a:lnTo>
                      <a:pt x="68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šļídé"/>
              <p:cNvSpPr/>
              <p:nvPr/>
            </p:nvSpPr>
            <p:spPr bwMode="auto">
              <a:xfrm>
                <a:off x="1560513" y="3316288"/>
                <a:ext cx="161925" cy="219075"/>
              </a:xfrm>
              <a:custGeom>
                <a:avLst/>
                <a:gdLst>
                  <a:gd name="T0" fmla="*/ 0 w 102"/>
                  <a:gd name="T1" fmla="*/ 6 h 138"/>
                  <a:gd name="T2" fmla="*/ 9 w 102"/>
                  <a:gd name="T3" fmla="*/ 0 h 138"/>
                  <a:gd name="T4" fmla="*/ 88 w 102"/>
                  <a:gd name="T5" fmla="*/ 128 h 138"/>
                  <a:gd name="T6" fmla="*/ 88 w 102"/>
                  <a:gd name="T7" fmla="*/ 128 h 138"/>
                  <a:gd name="T8" fmla="*/ 91 w 102"/>
                  <a:gd name="T9" fmla="*/ 132 h 138"/>
                  <a:gd name="T10" fmla="*/ 94 w 102"/>
                  <a:gd name="T11" fmla="*/ 133 h 138"/>
                  <a:gd name="T12" fmla="*/ 98 w 102"/>
                  <a:gd name="T13" fmla="*/ 134 h 138"/>
                  <a:gd name="T14" fmla="*/ 102 w 102"/>
                  <a:gd name="T15" fmla="*/ 136 h 138"/>
                  <a:gd name="T16" fmla="*/ 102 w 102"/>
                  <a:gd name="T17" fmla="*/ 136 h 138"/>
                  <a:gd name="T18" fmla="*/ 101 w 102"/>
                  <a:gd name="T19" fmla="*/ 136 h 138"/>
                  <a:gd name="T20" fmla="*/ 101 w 102"/>
                  <a:gd name="T21" fmla="*/ 136 h 138"/>
                  <a:gd name="T22" fmla="*/ 95 w 102"/>
                  <a:gd name="T23" fmla="*/ 138 h 138"/>
                  <a:gd name="T24" fmla="*/ 88 w 102"/>
                  <a:gd name="T25" fmla="*/ 138 h 138"/>
                  <a:gd name="T26" fmla="*/ 83 w 102"/>
                  <a:gd name="T27" fmla="*/ 136 h 138"/>
                  <a:gd name="T28" fmla="*/ 79 w 102"/>
                  <a:gd name="T29" fmla="*/ 132 h 138"/>
                  <a:gd name="T30" fmla="*/ 0 w 102"/>
                  <a:gd name="T31" fmla="*/ 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138">
                    <a:moveTo>
                      <a:pt x="0" y="6"/>
                    </a:moveTo>
                    <a:lnTo>
                      <a:pt x="9" y="0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1" y="132"/>
                    </a:lnTo>
                    <a:lnTo>
                      <a:pt x="94" y="133"/>
                    </a:lnTo>
                    <a:lnTo>
                      <a:pt x="98" y="134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95" y="138"/>
                    </a:lnTo>
                    <a:lnTo>
                      <a:pt x="88" y="138"/>
                    </a:lnTo>
                    <a:lnTo>
                      <a:pt x="83" y="136"/>
                    </a:lnTo>
                    <a:lnTo>
                      <a:pt x="79" y="13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1" name="išļïḋè"/>
            <p:cNvSpPr/>
            <p:nvPr/>
          </p:nvSpPr>
          <p:spPr bwMode="auto">
            <a:xfrm>
              <a:off x="5258301" y="2069164"/>
              <a:ext cx="180736" cy="139139"/>
            </a:xfrm>
            <a:custGeom>
              <a:avLst/>
              <a:gdLst>
                <a:gd name="T0" fmla="*/ 124 w 126"/>
                <a:gd name="T1" fmla="*/ 38 h 97"/>
                <a:gd name="T2" fmla="*/ 105 w 126"/>
                <a:gd name="T3" fmla="*/ 15 h 97"/>
                <a:gd name="T4" fmla="*/ 99 w 126"/>
                <a:gd name="T5" fmla="*/ 34 h 97"/>
                <a:gd name="T6" fmla="*/ 111 w 126"/>
                <a:gd name="T7" fmla="*/ 39 h 97"/>
                <a:gd name="T8" fmla="*/ 113 w 126"/>
                <a:gd name="T9" fmla="*/ 55 h 97"/>
                <a:gd name="T10" fmla="*/ 99 w 126"/>
                <a:gd name="T11" fmla="*/ 63 h 97"/>
                <a:gd name="T12" fmla="*/ 113 w 126"/>
                <a:gd name="T13" fmla="*/ 72 h 97"/>
                <a:gd name="T14" fmla="*/ 125 w 126"/>
                <a:gd name="T15" fmla="*/ 58 h 97"/>
                <a:gd name="T16" fmla="*/ 99 w 126"/>
                <a:gd name="T17" fmla="*/ 12 h 97"/>
                <a:gd name="T18" fmla="*/ 40 w 126"/>
                <a:gd name="T19" fmla="*/ 1 h 97"/>
                <a:gd name="T20" fmla="*/ 42 w 126"/>
                <a:gd name="T21" fmla="*/ 5 h 97"/>
                <a:gd name="T22" fmla="*/ 46 w 126"/>
                <a:gd name="T23" fmla="*/ 13 h 97"/>
                <a:gd name="T24" fmla="*/ 40 w 126"/>
                <a:gd name="T25" fmla="*/ 20 h 97"/>
                <a:gd name="T26" fmla="*/ 40 w 126"/>
                <a:gd name="T27" fmla="*/ 84 h 97"/>
                <a:gd name="T28" fmla="*/ 59 w 126"/>
                <a:gd name="T29" fmla="*/ 82 h 97"/>
                <a:gd name="T30" fmla="*/ 79 w 126"/>
                <a:gd name="T31" fmla="*/ 76 h 97"/>
                <a:gd name="T32" fmla="*/ 99 w 126"/>
                <a:gd name="T33" fmla="*/ 63 h 97"/>
                <a:gd name="T34" fmla="*/ 92 w 126"/>
                <a:gd name="T35" fmla="*/ 62 h 97"/>
                <a:gd name="T36" fmla="*/ 86 w 126"/>
                <a:gd name="T37" fmla="*/ 42 h 97"/>
                <a:gd name="T38" fmla="*/ 95 w 126"/>
                <a:gd name="T39" fmla="*/ 35 h 97"/>
                <a:gd name="T40" fmla="*/ 40 w 126"/>
                <a:gd name="T41" fmla="*/ 1 h 97"/>
                <a:gd name="T42" fmla="*/ 33 w 126"/>
                <a:gd name="T43" fmla="*/ 9 h 97"/>
                <a:gd name="T44" fmla="*/ 40 w 126"/>
                <a:gd name="T45" fmla="*/ 1 h 97"/>
                <a:gd name="T46" fmla="*/ 40 w 126"/>
                <a:gd name="T47" fmla="*/ 96 h 97"/>
                <a:gd name="T48" fmla="*/ 38 w 126"/>
                <a:gd name="T49" fmla="*/ 85 h 97"/>
                <a:gd name="T50" fmla="*/ 33 w 126"/>
                <a:gd name="T51" fmla="*/ 97 h 97"/>
                <a:gd name="T52" fmla="*/ 37 w 126"/>
                <a:gd name="T53" fmla="*/ 72 h 97"/>
                <a:gd name="T54" fmla="*/ 33 w 126"/>
                <a:gd name="T55" fmla="*/ 32 h 97"/>
                <a:gd name="T56" fmla="*/ 33 w 126"/>
                <a:gd name="T57" fmla="*/ 15 h 97"/>
                <a:gd name="T58" fmla="*/ 36 w 126"/>
                <a:gd name="T59" fmla="*/ 19 h 97"/>
                <a:gd name="T60" fmla="*/ 33 w 126"/>
                <a:gd name="T61" fmla="*/ 3 h 97"/>
                <a:gd name="T62" fmla="*/ 27 w 126"/>
                <a:gd name="T63" fmla="*/ 20 h 97"/>
                <a:gd name="T64" fmla="*/ 33 w 126"/>
                <a:gd name="T65" fmla="*/ 15 h 97"/>
                <a:gd name="T66" fmla="*/ 33 w 126"/>
                <a:gd name="T67" fmla="*/ 3 h 97"/>
                <a:gd name="T68" fmla="*/ 27 w 126"/>
                <a:gd name="T69" fmla="*/ 97 h 97"/>
                <a:gd name="T70" fmla="*/ 27 w 126"/>
                <a:gd name="T71" fmla="*/ 92 h 97"/>
                <a:gd name="T72" fmla="*/ 33 w 126"/>
                <a:gd name="T73" fmla="*/ 32 h 97"/>
                <a:gd name="T74" fmla="*/ 23 w 126"/>
                <a:gd name="T75" fmla="*/ 69 h 97"/>
                <a:gd name="T76" fmla="*/ 27 w 126"/>
                <a:gd name="T77" fmla="*/ 59 h 97"/>
                <a:gd name="T78" fmla="*/ 26 w 126"/>
                <a:gd name="T79" fmla="*/ 47 h 97"/>
                <a:gd name="T80" fmla="*/ 23 w 126"/>
                <a:gd name="T81" fmla="*/ 39 h 97"/>
                <a:gd name="T82" fmla="*/ 33 w 126"/>
                <a:gd name="T83" fmla="*/ 32 h 97"/>
                <a:gd name="T84" fmla="*/ 17 w 126"/>
                <a:gd name="T85" fmla="*/ 11 h 97"/>
                <a:gd name="T86" fmla="*/ 2 w 126"/>
                <a:gd name="T87" fmla="*/ 40 h 97"/>
                <a:gd name="T88" fmla="*/ 8 w 126"/>
                <a:gd name="T89" fmla="*/ 88 h 97"/>
                <a:gd name="T90" fmla="*/ 23 w 126"/>
                <a:gd name="T91" fmla="*/ 97 h 97"/>
                <a:gd name="T92" fmla="*/ 22 w 126"/>
                <a:gd name="T93" fmla="*/ 91 h 97"/>
                <a:gd name="T94" fmla="*/ 17 w 126"/>
                <a:gd name="T95" fmla="*/ 74 h 97"/>
                <a:gd name="T96" fmla="*/ 23 w 126"/>
                <a:gd name="T97" fmla="*/ 65 h 97"/>
                <a:gd name="T98" fmla="*/ 13 w 126"/>
                <a:gd name="T99" fmla="*/ 65 h 97"/>
                <a:gd name="T100" fmla="*/ 7 w 126"/>
                <a:gd name="T101" fmla="*/ 54 h 97"/>
                <a:gd name="T102" fmla="*/ 14 w 126"/>
                <a:gd name="T103" fmla="*/ 43 h 97"/>
                <a:gd name="T104" fmla="*/ 23 w 126"/>
                <a:gd name="T105" fmla="*/ 39 h 97"/>
                <a:gd name="T106" fmla="*/ 14 w 126"/>
                <a:gd name="T107" fmla="*/ 32 h 97"/>
                <a:gd name="T108" fmla="*/ 14 w 126"/>
                <a:gd name="T10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" h="97">
                  <a:moveTo>
                    <a:pt x="126" y="53"/>
                  </a:moveTo>
                  <a:lnTo>
                    <a:pt x="126" y="53"/>
                  </a:lnTo>
                  <a:lnTo>
                    <a:pt x="126" y="45"/>
                  </a:lnTo>
                  <a:lnTo>
                    <a:pt x="124" y="38"/>
                  </a:lnTo>
                  <a:lnTo>
                    <a:pt x="121" y="31"/>
                  </a:lnTo>
                  <a:lnTo>
                    <a:pt x="117" y="24"/>
                  </a:lnTo>
                  <a:lnTo>
                    <a:pt x="109" y="17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99" y="12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103" y="35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11" y="39"/>
                  </a:lnTo>
                  <a:lnTo>
                    <a:pt x="114" y="45"/>
                  </a:lnTo>
                  <a:lnTo>
                    <a:pt x="114" y="50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0" y="59"/>
                  </a:lnTo>
                  <a:lnTo>
                    <a:pt x="107" y="62"/>
                  </a:lnTo>
                  <a:lnTo>
                    <a:pt x="103" y="63"/>
                  </a:lnTo>
                  <a:lnTo>
                    <a:pt x="99" y="6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9" y="74"/>
                  </a:lnTo>
                  <a:lnTo>
                    <a:pt x="113" y="72"/>
                  </a:lnTo>
                  <a:lnTo>
                    <a:pt x="117" y="70"/>
                  </a:lnTo>
                  <a:lnTo>
                    <a:pt x="121" y="68"/>
                  </a:lnTo>
                  <a:lnTo>
                    <a:pt x="122" y="63"/>
                  </a:lnTo>
                  <a:lnTo>
                    <a:pt x="125" y="58"/>
                  </a:lnTo>
                  <a:lnTo>
                    <a:pt x="126" y="53"/>
                  </a:lnTo>
                  <a:lnTo>
                    <a:pt x="126" y="53"/>
                  </a:lnTo>
                  <a:close/>
                  <a:moveTo>
                    <a:pt x="99" y="12"/>
                  </a:moveTo>
                  <a:lnTo>
                    <a:pt x="99" y="12"/>
                  </a:lnTo>
                  <a:lnTo>
                    <a:pt x="82" y="5"/>
                  </a:lnTo>
                  <a:lnTo>
                    <a:pt x="65" y="1"/>
                  </a:lnTo>
                  <a:lnTo>
                    <a:pt x="52" y="0"/>
                  </a:lnTo>
                  <a:lnTo>
                    <a:pt x="40" y="1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5" y="8"/>
                  </a:lnTo>
                  <a:lnTo>
                    <a:pt x="46" y="11"/>
                  </a:lnTo>
                  <a:lnTo>
                    <a:pt x="46" y="13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9"/>
                  </a:lnTo>
                  <a:lnTo>
                    <a:pt x="40" y="20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40" y="84"/>
                  </a:lnTo>
                  <a:lnTo>
                    <a:pt x="40" y="96"/>
                  </a:lnTo>
                  <a:lnTo>
                    <a:pt x="40" y="96"/>
                  </a:lnTo>
                  <a:lnTo>
                    <a:pt x="49" y="91"/>
                  </a:lnTo>
                  <a:lnTo>
                    <a:pt x="59" y="82"/>
                  </a:lnTo>
                  <a:lnTo>
                    <a:pt x="69" y="77"/>
                  </a:lnTo>
                  <a:lnTo>
                    <a:pt x="73" y="76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90" y="76"/>
                  </a:lnTo>
                  <a:lnTo>
                    <a:pt x="99" y="76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7" y="63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88" y="59"/>
                  </a:lnTo>
                  <a:lnTo>
                    <a:pt x="86" y="54"/>
                  </a:lnTo>
                  <a:lnTo>
                    <a:pt x="84" y="49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8" y="39"/>
                  </a:lnTo>
                  <a:lnTo>
                    <a:pt x="91" y="36"/>
                  </a:lnTo>
                  <a:lnTo>
                    <a:pt x="95" y="35"/>
                  </a:lnTo>
                  <a:lnTo>
                    <a:pt x="99" y="34"/>
                  </a:lnTo>
                  <a:lnTo>
                    <a:pt x="99" y="12"/>
                  </a:lnTo>
                  <a:close/>
                  <a:moveTo>
                    <a:pt x="40" y="1"/>
                  </a:moveTo>
                  <a:lnTo>
                    <a:pt x="40" y="1"/>
                  </a:lnTo>
                  <a:lnTo>
                    <a:pt x="33" y="3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0" y="5"/>
                  </a:lnTo>
                  <a:lnTo>
                    <a:pt x="40" y="1"/>
                  </a:lnTo>
                  <a:lnTo>
                    <a:pt x="40" y="1"/>
                  </a:lnTo>
                  <a:close/>
                  <a:moveTo>
                    <a:pt x="33" y="97"/>
                  </a:moveTo>
                  <a:lnTo>
                    <a:pt x="33" y="97"/>
                  </a:lnTo>
                  <a:lnTo>
                    <a:pt x="40" y="96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6" y="89"/>
                  </a:lnTo>
                  <a:lnTo>
                    <a:pt x="33" y="92"/>
                  </a:lnTo>
                  <a:lnTo>
                    <a:pt x="33" y="97"/>
                  </a:lnTo>
                  <a:lnTo>
                    <a:pt x="33" y="97"/>
                  </a:lnTo>
                  <a:close/>
                  <a:moveTo>
                    <a:pt x="40" y="20"/>
                  </a:moveTo>
                  <a:lnTo>
                    <a:pt x="40" y="76"/>
                  </a:lnTo>
                  <a:lnTo>
                    <a:pt x="40" y="76"/>
                  </a:lnTo>
                  <a:lnTo>
                    <a:pt x="37" y="72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33" y="3"/>
                  </a:moveTo>
                  <a:lnTo>
                    <a:pt x="33" y="3"/>
                  </a:lnTo>
                  <a:lnTo>
                    <a:pt x="23" y="7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30" y="23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3" y="3"/>
                  </a:lnTo>
                  <a:lnTo>
                    <a:pt x="33" y="3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27" y="97"/>
                  </a:lnTo>
                  <a:lnTo>
                    <a:pt x="33" y="97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7" y="92"/>
                  </a:lnTo>
                  <a:lnTo>
                    <a:pt x="23" y="91"/>
                  </a:lnTo>
                  <a:lnTo>
                    <a:pt x="23" y="97"/>
                  </a:lnTo>
                  <a:lnTo>
                    <a:pt x="23" y="97"/>
                  </a:lnTo>
                  <a:close/>
                  <a:moveTo>
                    <a:pt x="33" y="32"/>
                  </a:moveTo>
                  <a:lnTo>
                    <a:pt x="33" y="69"/>
                  </a:lnTo>
                  <a:lnTo>
                    <a:pt x="33" y="69"/>
                  </a:lnTo>
                  <a:lnTo>
                    <a:pt x="27" y="68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6" y="62"/>
                  </a:lnTo>
                  <a:lnTo>
                    <a:pt x="27" y="59"/>
                  </a:lnTo>
                  <a:lnTo>
                    <a:pt x="27" y="59"/>
                  </a:lnTo>
                  <a:lnTo>
                    <a:pt x="29" y="55"/>
                  </a:lnTo>
                  <a:lnTo>
                    <a:pt x="29" y="50"/>
                  </a:lnTo>
                  <a:lnTo>
                    <a:pt x="26" y="47"/>
                  </a:lnTo>
                  <a:lnTo>
                    <a:pt x="23" y="45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7" y="3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3" y="32"/>
                  </a:lnTo>
                  <a:lnTo>
                    <a:pt x="33" y="32"/>
                  </a:lnTo>
                  <a:close/>
                  <a:moveTo>
                    <a:pt x="23" y="7"/>
                  </a:moveTo>
                  <a:lnTo>
                    <a:pt x="23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8" y="21"/>
                  </a:lnTo>
                  <a:lnTo>
                    <a:pt x="6" y="27"/>
                  </a:lnTo>
                  <a:lnTo>
                    <a:pt x="2" y="40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8" y="88"/>
                  </a:lnTo>
                  <a:lnTo>
                    <a:pt x="13" y="91"/>
                  </a:lnTo>
                  <a:lnTo>
                    <a:pt x="15" y="93"/>
                  </a:lnTo>
                  <a:lnTo>
                    <a:pt x="15" y="93"/>
                  </a:lnTo>
                  <a:lnTo>
                    <a:pt x="23" y="97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9" y="72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18" y="66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0" y="62"/>
                  </a:lnTo>
                  <a:lnTo>
                    <a:pt x="7" y="58"/>
                  </a:lnTo>
                  <a:lnTo>
                    <a:pt x="7" y="54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1" y="46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5" y="35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23" y="19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2" name="íṩḻíḓe"/>
            <p:cNvGrpSpPr/>
            <p:nvPr/>
          </p:nvGrpSpPr>
          <p:grpSpPr>
            <a:xfrm>
              <a:off x="6859109" y="3022445"/>
              <a:ext cx="239548" cy="302663"/>
              <a:chOff x="3665538" y="3100388"/>
              <a:chExt cx="265113" cy="334963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50" name="îṧlïďe"/>
              <p:cNvSpPr/>
              <p:nvPr/>
            </p:nvSpPr>
            <p:spPr bwMode="auto">
              <a:xfrm>
                <a:off x="3665538" y="3109913"/>
                <a:ext cx="252413" cy="325438"/>
              </a:xfrm>
              <a:custGeom>
                <a:avLst/>
                <a:gdLst>
                  <a:gd name="T0" fmla="*/ 159 w 159"/>
                  <a:gd name="T1" fmla="*/ 36 h 205"/>
                  <a:gd name="T2" fmla="*/ 151 w 159"/>
                  <a:gd name="T3" fmla="*/ 32 h 205"/>
                  <a:gd name="T4" fmla="*/ 56 w 159"/>
                  <a:gd name="T5" fmla="*/ 185 h 205"/>
                  <a:gd name="T6" fmla="*/ 56 w 159"/>
                  <a:gd name="T7" fmla="*/ 185 h 205"/>
                  <a:gd name="T8" fmla="*/ 53 w 159"/>
                  <a:gd name="T9" fmla="*/ 189 h 205"/>
                  <a:gd name="T10" fmla="*/ 50 w 159"/>
                  <a:gd name="T11" fmla="*/ 191 h 205"/>
                  <a:gd name="T12" fmla="*/ 46 w 159"/>
                  <a:gd name="T13" fmla="*/ 193 h 205"/>
                  <a:gd name="T14" fmla="*/ 41 w 159"/>
                  <a:gd name="T15" fmla="*/ 194 h 205"/>
                  <a:gd name="T16" fmla="*/ 37 w 159"/>
                  <a:gd name="T17" fmla="*/ 195 h 205"/>
                  <a:gd name="T18" fmla="*/ 31 w 159"/>
                  <a:gd name="T19" fmla="*/ 194 h 205"/>
                  <a:gd name="T20" fmla="*/ 27 w 159"/>
                  <a:gd name="T21" fmla="*/ 193 h 205"/>
                  <a:gd name="T22" fmla="*/ 22 w 159"/>
                  <a:gd name="T23" fmla="*/ 191 h 205"/>
                  <a:gd name="T24" fmla="*/ 22 w 159"/>
                  <a:gd name="T25" fmla="*/ 191 h 205"/>
                  <a:gd name="T26" fmla="*/ 18 w 159"/>
                  <a:gd name="T27" fmla="*/ 187 h 205"/>
                  <a:gd name="T28" fmla="*/ 15 w 159"/>
                  <a:gd name="T29" fmla="*/ 185 h 205"/>
                  <a:gd name="T30" fmla="*/ 12 w 159"/>
                  <a:gd name="T31" fmla="*/ 180 h 205"/>
                  <a:gd name="T32" fmla="*/ 10 w 159"/>
                  <a:gd name="T33" fmla="*/ 175 h 205"/>
                  <a:gd name="T34" fmla="*/ 10 w 159"/>
                  <a:gd name="T35" fmla="*/ 171 h 205"/>
                  <a:gd name="T36" fmla="*/ 10 w 159"/>
                  <a:gd name="T37" fmla="*/ 166 h 205"/>
                  <a:gd name="T38" fmla="*/ 11 w 159"/>
                  <a:gd name="T39" fmla="*/ 162 h 205"/>
                  <a:gd name="T40" fmla="*/ 12 w 159"/>
                  <a:gd name="T41" fmla="*/ 157 h 205"/>
                  <a:gd name="T42" fmla="*/ 107 w 159"/>
                  <a:gd name="T43" fmla="*/ 4 h 205"/>
                  <a:gd name="T44" fmla="*/ 100 w 159"/>
                  <a:gd name="T45" fmla="*/ 0 h 205"/>
                  <a:gd name="T46" fmla="*/ 4 w 159"/>
                  <a:gd name="T47" fmla="*/ 155 h 205"/>
                  <a:gd name="T48" fmla="*/ 4 w 159"/>
                  <a:gd name="T49" fmla="*/ 155 h 205"/>
                  <a:gd name="T50" fmla="*/ 2 w 159"/>
                  <a:gd name="T51" fmla="*/ 160 h 205"/>
                  <a:gd name="T52" fmla="*/ 0 w 159"/>
                  <a:gd name="T53" fmla="*/ 167 h 205"/>
                  <a:gd name="T54" fmla="*/ 0 w 159"/>
                  <a:gd name="T55" fmla="*/ 172 h 205"/>
                  <a:gd name="T56" fmla="*/ 2 w 159"/>
                  <a:gd name="T57" fmla="*/ 179 h 205"/>
                  <a:gd name="T58" fmla="*/ 3 w 159"/>
                  <a:gd name="T59" fmla="*/ 185 h 205"/>
                  <a:gd name="T60" fmla="*/ 7 w 159"/>
                  <a:gd name="T61" fmla="*/ 190 h 205"/>
                  <a:gd name="T62" fmla="*/ 11 w 159"/>
                  <a:gd name="T63" fmla="*/ 195 h 205"/>
                  <a:gd name="T64" fmla="*/ 16 w 159"/>
                  <a:gd name="T65" fmla="*/ 199 h 205"/>
                  <a:gd name="T66" fmla="*/ 16 w 159"/>
                  <a:gd name="T67" fmla="*/ 199 h 205"/>
                  <a:gd name="T68" fmla="*/ 23 w 159"/>
                  <a:gd name="T69" fmla="*/ 202 h 205"/>
                  <a:gd name="T70" fmla="*/ 30 w 159"/>
                  <a:gd name="T71" fmla="*/ 203 h 205"/>
                  <a:gd name="T72" fmla="*/ 35 w 159"/>
                  <a:gd name="T73" fmla="*/ 205 h 205"/>
                  <a:gd name="T74" fmla="*/ 42 w 159"/>
                  <a:gd name="T75" fmla="*/ 205 h 205"/>
                  <a:gd name="T76" fmla="*/ 48 w 159"/>
                  <a:gd name="T77" fmla="*/ 202 h 205"/>
                  <a:gd name="T78" fmla="*/ 53 w 159"/>
                  <a:gd name="T79" fmla="*/ 199 h 205"/>
                  <a:gd name="T80" fmla="*/ 58 w 159"/>
                  <a:gd name="T81" fmla="*/ 195 h 205"/>
                  <a:gd name="T82" fmla="*/ 62 w 159"/>
                  <a:gd name="T83" fmla="*/ 191 h 205"/>
                  <a:gd name="T84" fmla="*/ 159 w 159"/>
                  <a:gd name="T85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" h="205">
                    <a:moveTo>
                      <a:pt x="159" y="36"/>
                    </a:moveTo>
                    <a:lnTo>
                      <a:pt x="151" y="32"/>
                    </a:lnTo>
                    <a:lnTo>
                      <a:pt x="56" y="185"/>
                    </a:lnTo>
                    <a:lnTo>
                      <a:pt x="56" y="185"/>
                    </a:lnTo>
                    <a:lnTo>
                      <a:pt x="53" y="189"/>
                    </a:lnTo>
                    <a:lnTo>
                      <a:pt x="50" y="191"/>
                    </a:lnTo>
                    <a:lnTo>
                      <a:pt x="46" y="193"/>
                    </a:lnTo>
                    <a:lnTo>
                      <a:pt x="41" y="194"/>
                    </a:lnTo>
                    <a:lnTo>
                      <a:pt x="37" y="195"/>
                    </a:lnTo>
                    <a:lnTo>
                      <a:pt x="31" y="194"/>
                    </a:lnTo>
                    <a:lnTo>
                      <a:pt x="27" y="193"/>
                    </a:lnTo>
                    <a:lnTo>
                      <a:pt x="22" y="191"/>
                    </a:lnTo>
                    <a:lnTo>
                      <a:pt x="22" y="191"/>
                    </a:lnTo>
                    <a:lnTo>
                      <a:pt x="18" y="187"/>
                    </a:lnTo>
                    <a:lnTo>
                      <a:pt x="15" y="185"/>
                    </a:lnTo>
                    <a:lnTo>
                      <a:pt x="12" y="180"/>
                    </a:lnTo>
                    <a:lnTo>
                      <a:pt x="10" y="175"/>
                    </a:lnTo>
                    <a:lnTo>
                      <a:pt x="10" y="171"/>
                    </a:lnTo>
                    <a:lnTo>
                      <a:pt x="10" y="166"/>
                    </a:lnTo>
                    <a:lnTo>
                      <a:pt x="11" y="162"/>
                    </a:lnTo>
                    <a:lnTo>
                      <a:pt x="12" y="157"/>
                    </a:lnTo>
                    <a:lnTo>
                      <a:pt x="107" y="4"/>
                    </a:lnTo>
                    <a:lnTo>
                      <a:pt x="100" y="0"/>
                    </a:lnTo>
                    <a:lnTo>
                      <a:pt x="4" y="155"/>
                    </a:lnTo>
                    <a:lnTo>
                      <a:pt x="4" y="155"/>
                    </a:lnTo>
                    <a:lnTo>
                      <a:pt x="2" y="160"/>
                    </a:lnTo>
                    <a:lnTo>
                      <a:pt x="0" y="167"/>
                    </a:lnTo>
                    <a:lnTo>
                      <a:pt x="0" y="172"/>
                    </a:lnTo>
                    <a:lnTo>
                      <a:pt x="2" y="179"/>
                    </a:lnTo>
                    <a:lnTo>
                      <a:pt x="3" y="185"/>
                    </a:lnTo>
                    <a:lnTo>
                      <a:pt x="7" y="190"/>
                    </a:lnTo>
                    <a:lnTo>
                      <a:pt x="11" y="195"/>
                    </a:lnTo>
                    <a:lnTo>
                      <a:pt x="16" y="199"/>
                    </a:lnTo>
                    <a:lnTo>
                      <a:pt x="16" y="199"/>
                    </a:lnTo>
                    <a:lnTo>
                      <a:pt x="23" y="202"/>
                    </a:lnTo>
                    <a:lnTo>
                      <a:pt x="30" y="203"/>
                    </a:lnTo>
                    <a:lnTo>
                      <a:pt x="35" y="205"/>
                    </a:lnTo>
                    <a:lnTo>
                      <a:pt x="42" y="205"/>
                    </a:lnTo>
                    <a:lnTo>
                      <a:pt x="48" y="202"/>
                    </a:lnTo>
                    <a:lnTo>
                      <a:pt x="53" y="199"/>
                    </a:lnTo>
                    <a:lnTo>
                      <a:pt x="58" y="195"/>
                    </a:lnTo>
                    <a:lnTo>
                      <a:pt x="62" y="191"/>
                    </a:lnTo>
                    <a:lnTo>
                      <a:pt x="15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śḻiḑê"/>
              <p:cNvSpPr/>
              <p:nvPr/>
            </p:nvSpPr>
            <p:spPr bwMode="auto">
              <a:xfrm>
                <a:off x="3808413" y="3100388"/>
                <a:ext cx="122238" cy="82550"/>
              </a:xfrm>
              <a:custGeom>
                <a:avLst/>
                <a:gdLst>
                  <a:gd name="T0" fmla="*/ 75 w 77"/>
                  <a:gd name="T1" fmla="*/ 50 h 52"/>
                  <a:gd name="T2" fmla="*/ 75 w 77"/>
                  <a:gd name="T3" fmla="*/ 50 h 52"/>
                  <a:gd name="T4" fmla="*/ 74 w 77"/>
                  <a:gd name="T5" fmla="*/ 51 h 52"/>
                  <a:gd name="T6" fmla="*/ 71 w 77"/>
                  <a:gd name="T7" fmla="*/ 52 h 52"/>
                  <a:gd name="T8" fmla="*/ 69 w 77"/>
                  <a:gd name="T9" fmla="*/ 52 h 52"/>
                  <a:gd name="T10" fmla="*/ 67 w 77"/>
                  <a:gd name="T11" fmla="*/ 51 h 52"/>
                  <a:gd name="T12" fmla="*/ 2 w 77"/>
                  <a:gd name="T13" fmla="*/ 12 h 52"/>
                  <a:gd name="T14" fmla="*/ 2 w 77"/>
                  <a:gd name="T15" fmla="*/ 12 h 52"/>
                  <a:gd name="T16" fmla="*/ 0 w 77"/>
                  <a:gd name="T17" fmla="*/ 9 h 52"/>
                  <a:gd name="T18" fmla="*/ 0 w 77"/>
                  <a:gd name="T19" fmla="*/ 8 h 52"/>
                  <a:gd name="T20" fmla="*/ 0 w 77"/>
                  <a:gd name="T21" fmla="*/ 5 h 52"/>
                  <a:gd name="T22" fmla="*/ 0 w 77"/>
                  <a:gd name="T23" fmla="*/ 2 h 52"/>
                  <a:gd name="T24" fmla="*/ 0 w 77"/>
                  <a:gd name="T25" fmla="*/ 2 h 52"/>
                  <a:gd name="T26" fmla="*/ 1 w 77"/>
                  <a:gd name="T27" fmla="*/ 1 h 52"/>
                  <a:gd name="T28" fmla="*/ 4 w 77"/>
                  <a:gd name="T29" fmla="*/ 0 h 52"/>
                  <a:gd name="T30" fmla="*/ 6 w 77"/>
                  <a:gd name="T31" fmla="*/ 0 h 52"/>
                  <a:gd name="T32" fmla="*/ 8 w 77"/>
                  <a:gd name="T33" fmla="*/ 1 h 52"/>
                  <a:gd name="T34" fmla="*/ 74 w 77"/>
                  <a:gd name="T35" fmla="*/ 42 h 52"/>
                  <a:gd name="T36" fmla="*/ 74 w 77"/>
                  <a:gd name="T37" fmla="*/ 42 h 52"/>
                  <a:gd name="T38" fmla="*/ 75 w 77"/>
                  <a:gd name="T39" fmla="*/ 43 h 52"/>
                  <a:gd name="T40" fmla="*/ 77 w 77"/>
                  <a:gd name="T41" fmla="*/ 46 h 52"/>
                  <a:gd name="T42" fmla="*/ 77 w 77"/>
                  <a:gd name="T43" fmla="*/ 47 h 52"/>
                  <a:gd name="T44" fmla="*/ 75 w 77"/>
                  <a:gd name="T45" fmla="*/ 50 h 52"/>
                  <a:gd name="T46" fmla="*/ 75 w 77"/>
                  <a:gd name="T4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52">
                    <a:moveTo>
                      <a:pt x="75" y="50"/>
                    </a:moveTo>
                    <a:lnTo>
                      <a:pt x="75" y="50"/>
                    </a:lnTo>
                    <a:lnTo>
                      <a:pt x="74" y="51"/>
                    </a:lnTo>
                    <a:lnTo>
                      <a:pt x="71" y="52"/>
                    </a:lnTo>
                    <a:lnTo>
                      <a:pt x="69" y="52"/>
                    </a:lnTo>
                    <a:lnTo>
                      <a:pt x="67" y="51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5" y="43"/>
                    </a:lnTo>
                    <a:lnTo>
                      <a:pt x="77" y="46"/>
                    </a:lnTo>
                    <a:lnTo>
                      <a:pt x="77" y="47"/>
                    </a:lnTo>
                    <a:lnTo>
                      <a:pt x="75" y="50"/>
                    </a:lnTo>
                    <a:lnTo>
                      <a:pt x="7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şḻïḓè"/>
              <p:cNvSpPr/>
              <p:nvPr/>
            </p:nvSpPr>
            <p:spPr bwMode="auto">
              <a:xfrm>
                <a:off x="3708401" y="3168650"/>
                <a:ext cx="173038" cy="234950"/>
              </a:xfrm>
              <a:custGeom>
                <a:avLst/>
                <a:gdLst>
                  <a:gd name="T0" fmla="*/ 109 w 109"/>
                  <a:gd name="T1" fmla="*/ 5 h 148"/>
                  <a:gd name="T2" fmla="*/ 99 w 109"/>
                  <a:gd name="T3" fmla="*/ 0 h 148"/>
                  <a:gd name="T4" fmla="*/ 15 w 109"/>
                  <a:gd name="T5" fmla="*/ 137 h 148"/>
                  <a:gd name="T6" fmla="*/ 15 w 109"/>
                  <a:gd name="T7" fmla="*/ 137 h 148"/>
                  <a:gd name="T8" fmla="*/ 12 w 109"/>
                  <a:gd name="T9" fmla="*/ 139 h 148"/>
                  <a:gd name="T10" fmla="*/ 8 w 109"/>
                  <a:gd name="T11" fmla="*/ 142 h 148"/>
                  <a:gd name="T12" fmla="*/ 4 w 109"/>
                  <a:gd name="T13" fmla="*/ 143 h 148"/>
                  <a:gd name="T14" fmla="*/ 0 w 109"/>
                  <a:gd name="T15" fmla="*/ 143 h 148"/>
                  <a:gd name="T16" fmla="*/ 0 w 109"/>
                  <a:gd name="T17" fmla="*/ 143 h 148"/>
                  <a:gd name="T18" fmla="*/ 0 w 109"/>
                  <a:gd name="T19" fmla="*/ 145 h 148"/>
                  <a:gd name="T20" fmla="*/ 0 w 109"/>
                  <a:gd name="T21" fmla="*/ 145 h 148"/>
                  <a:gd name="T22" fmla="*/ 7 w 109"/>
                  <a:gd name="T23" fmla="*/ 148 h 148"/>
                  <a:gd name="T24" fmla="*/ 14 w 109"/>
                  <a:gd name="T25" fmla="*/ 148 h 148"/>
                  <a:gd name="T26" fmla="*/ 21 w 109"/>
                  <a:gd name="T27" fmla="*/ 145 h 148"/>
                  <a:gd name="T28" fmla="*/ 25 w 109"/>
                  <a:gd name="T29" fmla="*/ 141 h 148"/>
                  <a:gd name="T30" fmla="*/ 109 w 109"/>
                  <a:gd name="T31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48">
                    <a:moveTo>
                      <a:pt x="109" y="5"/>
                    </a:moveTo>
                    <a:lnTo>
                      <a:pt x="99" y="0"/>
                    </a:lnTo>
                    <a:lnTo>
                      <a:pt x="15" y="137"/>
                    </a:lnTo>
                    <a:lnTo>
                      <a:pt x="15" y="137"/>
                    </a:lnTo>
                    <a:lnTo>
                      <a:pt x="12" y="139"/>
                    </a:lnTo>
                    <a:lnTo>
                      <a:pt x="8" y="142"/>
                    </a:lnTo>
                    <a:lnTo>
                      <a:pt x="4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7" y="148"/>
                    </a:lnTo>
                    <a:lnTo>
                      <a:pt x="14" y="148"/>
                    </a:lnTo>
                    <a:lnTo>
                      <a:pt x="21" y="145"/>
                    </a:lnTo>
                    <a:lnTo>
                      <a:pt x="25" y="141"/>
                    </a:lnTo>
                    <a:lnTo>
                      <a:pt x="10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3" name="íṩḷîḑê"/>
            <p:cNvSpPr/>
            <p:nvPr/>
          </p:nvSpPr>
          <p:spPr bwMode="auto">
            <a:xfrm>
              <a:off x="5685757" y="4483288"/>
              <a:ext cx="196516" cy="210859"/>
            </a:xfrm>
            <a:custGeom>
              <a:avLst/>
              <a:gdLst>
                <a:gd name="T0" fmla="*/ 107 w 137"/>
                <a:gd name="T1" fmla="*/ 68 h 147"/>
                <a:gd name="T2" fmla="*/ 103 w 137"/>
                <a:gd name="T3" fmla="*/ 51 h 147"/>
                <a:gd name="T4" fmla="*/ 103 w 137"/>
                <a:gd name="T5" fmla="*/ 99 h 147"/>
                <a:gd name="T6" fmla="*/ 117 w 137"/>
                <a:gd name="T7" fmla="*/ 111 h 147"/>
                <a:gd name="T8" fmla="*/ 115 w 137"/>
                <a:gd name="T9" fmla="*/ 118 h 147"/>
                <a:gd name="T10" fmla="*/ 103 w 137"/>
                <a:gd name="T11" fmla="*/ 38 h 147"/>
                <a:gd name="T12" fmla="*/ 115 w 137"/>
                <a:gd name="T13" fmla="*/ 19 h 147"/>
                <a:gd name="T14" fmla="*/ 117 w 137"/>
                <a:gd name="T15" fmla="*/ 24 h 147"/>
                <a:gd name="T16" fmla="*/ 103 w 137"/>
                <a:gd name="T17" fmla="*/ 38 h 147"/>
                <a:gd name="T18" fmla="*/ 114 w 137"/>
                <a:gd name="T19" fmla="*/ 68 h 147"/>
                <a:gd name="T20" fmla="*/ 134 w 137"/>
                <a:gd name="T21" fmla="*/ 65 h 147"/>
                <a:gd name="T22" fmla="*/ 136 w 137"/>
                <a:gd name="T23" fmla="*/ 70 h 147"/>
                <a:gd name="T24" fmla="*/ 114 w 137"/>
                <a:gd name="T25" fmla="*/ 70 h 147"/>
                <a:gd name="T26" fmla="*/ 69 w 137"/>
                <a:gd name="T27" fmla="*/ 30 h 147"/>
                <a:gd name="T28" fmla="*/ 103 w 137"/>
                <a:gd name="T29" fmla="*/ 51 h 147"/>
                <a:gd name="T30" fmla="*/ 90 w 137"/>
                <a:gd name="T31" fmla="*/ 100 h 147"/>
                <a:gd name="T32" fmla="*/ 84 w 137"/>
                <a:gd name="T33" fmla="*/ 142 h 147"/>
                <a:gd name="T34" fmla="*/ 69 w 137"/>
                <a:gd name="T35" fmla="*/ 114 h 147"/>
                <a:gd name="T36" fmla="*/ 83 w 137"/>
                <a:gd name="T37" fmla="*/ 96 h 147"/>
                <a:gd name="T38" fmla="*/ 95 w 137"/>
                <a:gd name="T39" fmla="*/ 84 h 147"/>
                <a:gd name="T40" fmla="*/ 99 w 137"/>
                <a:gd name="T41" fmla="*/ 62 h 147"/>
                <a:gd name="T42" fmla="*/ 91 w 137"/>
                <a:gd name="T43" fmla="*/ 47 h 147"/>
                <a:gd name="T44" fmla="*/ 69 w 137"/>
                <a:gd name="T45" fmla="*/ 38 h 147"/>
                <a:gd name="T46" fmla="*/ 100 w 137"/>
                <a:gd name="T47" fmla="*/ 31 h 147"/>
                <a:gd name="T48" fmla="*/ 100 w 137"/>
                <a:gd name="T49" fmla="*/ 36 h 147"/>
                <a:gd name="T50" fmla="*/ 103 w 137"/>
                <a:gd name="T51" fmla="*/ 99 h 147"/>
                <a:gd name="T52" fmla="*/ 99 w 137"/>
                <a:gd name="T53" fmla="*/ 101 h 147"/>
                <a:gd name="T54" fmla="*/ 103 w 137"/>
                <a:gd name="T55" fmla="*/ 99 h 147"/>
                <a:gd name="T56" fmla="*/ 72 w 137"/>
                <a:gd name="T57" fmla="*/ 1 h 147"/>
                <a:gd name="T58" fmla="*/ 72 w 137"/>
                <a:gd name="T59" fmla="*/ 23 h 147"/>
                <a:gd name="T60" fmla="*/ 67 w 137"/>
                <a:gd name="T61" fmla="*/ 147 h 147"/>
                <a:gd name="T62" fmla="*/ 49 w 137"/>
                <a:gd name="T63" fmla="*/ 137 h 147"/>
                <a:gd name="T64" fmla="*/ 41 w 137"/>
                <a:gd name="T65" fmla="*/ 92 h 147"/>
                <a:gd name="T66" fmla="*/ 41 w 137"/>
                <a:gd name="T67" fmla="*/ 43 h 147"/>
                <a:gd name="T68" fmla="*/ 69 w 137"/>
                <a:gd name="T69" fmla="*/ 30 h 147"/>
                <a:gd name="T70" fmla="*/ 57 w 137"/>
                <a:gd name="T71" fmla="*/ 40 h 147"/>
                <a:gd name="T72" fmla="*/ 45 w 137"/>
                <a:gd name="T73" fmla="*/ 51 h 147"/>
                <a:gd name="T74" fmla="*/ 40 w 137"/>
                <a:gd name="T75" fmla="*/ 68 h 147"/>
                <a:gd name="T76" fmla="*/ 54 w 137"/>
                <a:gd name="T77" fmla="*/ 93 h 147"/>
                <a:gd name="T78" fmla="*/ 56 w 137"/>
                <a:gd name="T79" fmla="*/ 97 h 147"/>
                <a:gd name="T80" fmla="*/ 69 w 137"/>
                <a:gd name="T81" fmla="*/ 147 h 147"/>
                <a:gd name="T82" fmla="*/ 69 w 137"/>
                <a:gd name="T83" fmla="*/ 24 h 147"/>
                <a:gd name="T84" fmla="*/ 65 w 137"/>
                <a:gd name="T85" fmla="*/ 4 h 147"/>
                <a:gd name="T86" fmla="*/ 69 w 137"/>
                <a:gd name="T87" fmla="*/ 0 h 147"/>
                <a:gd name="T88" fmla="*/ 38 w 137"/>
                <a:gd name="T89" fmla="*/ 104 h 147"/>
                <a:gd name="T90" fmla="*/ 35 w 137"/>
                <a:gd name="T91" fmla="*/ 99 h 147"/>
                <a:gd name="T92" fmla="*/ 35 w 137"/>
                <a:gd name="T93" fmla="*/ 38 h 147"/>
                <a:gd name="T94" fmla="*/ 38 w 137"/>
                <a:gd name="T95" fmla="*/ 31 h 147"/>
                <a:gd name="T96" fmla="*/ 35 w 137"/>
                <a:gd name="T97" fmla="*/ 84 h 147"/>
                <a:gd name="T98" fmla="*/ 33 w 137"/>
                <a:gd name="T99" fmla="*/ 59 h 147"/>
                <a:gd name="T100" fmla="*/ 35 w 137"/>
                <a:gd name="T101" fmla="*/ 30 h 147"/>
                <a:gd name="T102" fmla="*/ 33 w 137"/>
                <a:gd name="T103" fmla="*/ 36 h 147"/>
                <a:gd name="T104" fmla="*/ 21 w 137"/>
                <a:gd name="T105" fmla="*/ 20 h 147"/>
                <a:gd name="T106" fmla="*/ 35 w 137"/>
                <a:gd name="T107" fmla="*/ 30 h 147"/>
                <a:gd name="T108" fmla="*/ 26 w 137"/>
                <a:gd name="T109" fmla="*/ 116 h 147"/>
                <a:gd name="T110" fmla="*/ 21 w 137"/>
                <a:gd name="T111" fmla="*/ 116 h 147"/>
                <a:gd name="T112" fmla="*/ 33 w 137"/>
                <a:gd name="T113" fmla="*/ 99 h 147"/>
                <a:gd name="T114" fmla="*/ 4 w 137"/>
                <a:gd name="T115" fmla="*/ 65 h 147"/>
                <a:gd name="T116" fmla="*/ 23 w 137"/>
                <a:gd name="T117" fmla="*/ 65 h 147"/>
                <a:gd name="T118" fmla="*/ 21 w 137"/>
                <a:gd name="T119" fmla="*/ 72 h 147"/>
                <a:gd name="T120" fmla="*/ 0 w 137"/>
                <a:gd name="T121" fmla="*/ 68 h 147"/>
                <a:gd name="T122" fmla="*/ 4 w 137"/>
                <a:gd name="T123" fmla="*/ 6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7">
                  <a:moveTo>
                    <a:pt x="103" y="51"/>
                  </a:moveTo>
                  <a:lnTo>
                    <a:pt x="103" y="51"/>
                  </a:lnTo>
                  <a:lnTo>
                    <a:pt x="106" y="59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6" y="77"/>
                  </a:lnTo>
                  <a:lnTo>
                    <a:pt x="103" y="84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7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6" y="99"/>
                  </a:lnTo>
                  <a:lnTo>
                    <a:pt x="106" y="99"/>
                  </a:lnTo>
                  <a:lnTo>
                    <a:pt x="117" y="111"/>
                  </a:lnTo>
                  <a:lnTo>
                    <a:pt x="117" y="111"/>
                  </a:lnTo>
                  <a:lnTo>
                    <a:pt x="118" y="114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15" y="118"/>
                  </a:lnTo>
                  <a:lnTo>
                    <a:pt x="113" y="116"/>
                  </a:lnTo>
                  <a:lnTo>
                    <a:pt x="103" y="107"/>
                  </a:lnTo>
                  <a:lnTo>
                    <a:pt x="103" y="107"/>
                  </a:lnTo>
                  <a:close/>
                  <a:moveTo>
                    <a:pt x="103" y="38"/>
                  </a:moveTo>
                  <a:lnTo>
                    <a:pt x="103" y="28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5" y="19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4" y="68"/>
                  </a:moveTo>
                  <a:lnTo>
                    <a:pt x="114" y="68"/>
                  </a:lnTo>
                  <a:lnTo>
                    <a:pt x="114" y="68"/>
                  </a:lnTo>
                  <a:lnTo>
                    <a:pt x="114" y="65"/>
                  </a:lnTo>
                  <a:lnTo>
                    <a:pt x="117" y="65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6" y="65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6" y="70"/>
                  </a:lnTo>
                  <a:lnTo>
                    <a:pt x="134" y="72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close/>
                  <a:moveTo>
                    <a:pt x="69" y="30"/>
                  </a:moveTo>
                  <a:lnTo>
                    <a:pt x="69" y="30"/>
                  </a:lnTo>
                  <a:lnTo>
                    <a:pt x="80" y="32"/>
                  </a:lnTo>
                  <a:lnTo>
                    <a:pt x="90" y="36"/>
                  </a:lnTo>
                  <a:lnTo>
                    <a:pt x="98" y="43"/>
                  </a:lnTo>
                  <a:lnTo>
                    <a:pt x="103" y="51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98" y="93"/>
                  </a:lnTo>
                  <a:lnTo>
                    <a:pt x="90" y="10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8" y="137"/>
                  </a:lnTo>
                  <a:lnTo>
                    <a:pt x="84" y="142"/>
                  </a:lnTo>
                  <a:lnTo>
                    <a:pt x="79" y="146"/>
                  </a:lnTo>
                  <a:lnTo>
                    <a:pt x="71" y="147"/>
                  </a:lnTo>
                  <a:lnTo>
                    <a:pt x="69" y="147"/>
                  </a:lnTo>
                  <a:lnTo>
                    <a:pt x="69" y="114"/>
                  </a:lnTo>
                  <a:lnTo>
                    <a:pt x="82" y="114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3" y="96"/>
                  </a:lnTo>
                  <a:lnTo>
                    <a:pt x="84" y="95"/>
                  </a:lnTo>
                  <a:lnTo>
                    <a:pt x="84" y="95"/>
                  </a:lnTo>
                  <a:lnTo>
                    <a:pt x="91" y="89"/>
                  </a:lnTo>
                  <a:lnTo>
                    <a:pt x="95" y="84"/>
                  </a:lnTo>
                  <a:lnTo>
                    <a:pt x="98" y="76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2"/>
                  </a:lnTo>
                  <a:lnTo>
                    <a:pt x="96" y="57"/>
                  </a:lnTo>
                  <a:lnTo>
                    <a:pt x="94" y="51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6" y="43"/>
                  </a:lnTo>
                  <a:lnTo>
                    <a:pt x="82" y="40"/>
                  </a:lnTo>
                  <a:lnTo>
                    <a:pt x="75" y="39"/>
                  </a:lnTo>
                  <a:lnTo>
                    <a:pt x="69" y="38"/>
                  </a:lnTo>
                  <a:lnTo>
                    <a:pt x="69" y="30"/>
                  </a:lnTo>
                  <a:lnTo>
                    <a:pt x="69" y="30"/>
                  </a:lnTo>
                  <a:close/>
                  <a:moveTo>
                    <a:pt x="103" y="28"/>
                  </a:moveTo>
                  <a:lnTo>
                    <a:pt x="100" y="31"/>
                  </a:lnTo>
                  <a:lnTo>
                    <a:pt x="100" y="31"/>
                  </a:lnTo>
                  <a:lnTo>
                    <a:pt x="99" y="34"/>
                  </a:lnTo>
                  <a:lnTo>
                    <a:pt x="100" y="36"/>
                  </a:lnTo>
                  <a:lnTo>
                    <a:pt x="100" y="36"/>
                  </a:lnTo>
                  <a:lnTo>
                    <a:pt x="103" y="38"/>
                  </a:lnTo>
                  <a:lnTo>
                    <a:pt x="103" y="28"/>
                  </a:lnTo>
                  <a:lnTo>
                    <a:pt x="103" y="28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99"/>
                  </a:lnTo>
                  <a:lnTo>
                    <a:pt x="100" y="99"/>
                  </a:lnTo>
                  <a:lnTo>
                    <a:pt x="99" y="101"/>
                  </a:lnTo>
                  <a:lnTo>
                    <a:pt x="100" y="104"/>
                  </a:lnTo>
                  <a:lnTo>
                    <a:pt x="103" y="107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2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7"/>
                  </a:moveTo>
                  <a:lnTo>
                    <a:pt x="67" y="147"/>
                  </a:lnTo>
                  <a:lnTo>
                    <a:pt x="67" y="147"/>
                  </a:lnTo>
                  <a:lnTo>
                    <a:pt x="60" y="146"/>
                  </a:lnTo>
                  <a:lnTo>
                    <a:pt x="53" y="142"/>
                  </a:lnTo>
                  <a:lnTo>
                    <a:pt x="49" y="137"/>
                  </a:lnTo>
                  <a:lnTo>
                    <a:pt x="48" y="130"/>
                  </a:lnTo>
                  <a:lnTo>
                    <a:pt x="48" y="99"/>
                  </a:lnTo>
                  <a:lnTo>
                    <a:pt x="48" y="99"/>
                  </a:lnTo>
                  <a:lnTo>
                    <a:pt x="41" y="92"/>
                  </a:lnTo>
                  <a:lnTo>
                    <a:pt x="35" y="84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41" y="43"/>
                  </a:lnTo>
                  <a:lnTo>
                    <a:pt x="49" y="36"/>
                  </a:lnTo>
                  <a:lnTo>
                    <a:pt x="59" y="32"/>
                  </a:lnTo>
                  <a:lnTo>
                    <a:pt x="64" y="31"/>
                  </a:lnTo>
                  <a:lnTo>
                    <a:pt x="69" y="30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3" y="43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45" y="51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1" y="76"/>
                  </a:lnTo>
                  <a:lnTo>
                    <a:pt x="44" y="82"/>
                  </a:lnTo>
                  <a:lnTo>
                    <a:pt x="48" y="89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114"/>
                  </a:lnTo>
                  <a:lnTo>
                    <a:pt x="69" y="114"/>
                  </a:lnTo>
                  <a:lnTo>
                    <a:pt x="69" y="147"/>
                  </a:lnTo>
                  <a:lnTo>
                    <a:pt x="69" y="147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7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5" y="107"/>
                  </a:moveTo>
                  <a:lnTo>
                    <a:pt x="38" y="104"/>
                  </a:lnTo>
                  <a:lnTo>
                    <a:pt x="38" y="104"/>
                  </a:lnTo>
                  <a:lnTo>
                    <a:pt x="38" y="101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5" y="99"/>
                  </a:lnTo>
                  <a:lnTo>
                    <a:pt x="35" y="107"/>
                  </a:lnTo>
                  <a:lnTo>
                    <a:pt x="35" y="107"/>
                  </a:lnTo>
                  <a:close/>
                  <a:moveTo>
                    <a:pt x="35" y="38"/>
                  </a:moveTo>
                  <a:lnTo>
                    <a:pt x="35" y="38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1"/>
                  </a:lnTo>
                  <a:lnTo>
                    <a:pt x="35" y="30"/>
                  </a:lnTo>
                  <a:lnTo>
                    <a:pt x="35" y="38"/>
                  </a:lnTo>
                  <a:close/>
                  <a:moveTo>
                    <a:pt x="35" y="84"/>
                  </a:moveTo>
                  <a:lnTo>
                    <a:pt x="35" y="84"/>
                  </a:lnTo>
                  <a:lnTo>
                    <a:pt x="33" y="76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3" y="59"/>
                  </a:lnTo>
                  <a:lnTo>
                    <a:pt x="35" y="51"/>
                  </a:lnTo>
                  <a:lnTo>
                    <a:pt x="35" y="84"/>
                  </a:lnTo>
                  <a:lnTo>
                    <a:pt x="35" y="84"/>
                  </a:lnTo>
                  <a:close/>
                  <a:moveTo>
                    <a:pt x="35" y="30"/>
                  </a:moveTo>
                  <a:lnTo>
                    <a:pt x="35" y="38"/>
                  </a:lnTo>
                  <a:lnTo>
                    <a:pt x="35" y="38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3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3" y="19"/>
                  </a:lnTo>
                  <a:lnTo>
                    <a:pt x="26" y="20"/>
                  </a:lnTo>
                  <a:lnTo>
                    <a:pt x="35" y="30"/>
                  </a:lnTo>
                  <a:lnTo>
                    <a:pt x="35" y="30"/>
                  </a:lnTo>
                  <a:close/>
                  <a:moveTo>
                    <a:pt x="35" y="99"/>
                  </a:moveTo>
                  <a:lnTo>
                    <a:pt x="35" y="107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23" y="118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9" y="114"/>
                  </a:lnTo>
                  <a:lnTo>
                    <a:pt x="21" y="111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5" y="99"/>
                  </a:lnTo>
                  <a:lnTo>
                    <a:pt x="35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3" y="65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3" y="70"/>
                  </a:lnTo>
                  <a:lnTo>
                    <a:pt x="21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4" name="ïṥḻïḍe"/>
            <p:cNvGrpSpPr/>
            <p:nvPr/>
          </p:nvGrpSpPr>
          <p:grpSpPr>
            <a:xfrm>
              <a:off x="5968319" y="2863215"/>
              <a:ext cx="144875" cy="230942"/>
              <a:chOff x="2679701" y="2924175"/>
              <a:chExt cx="160337" cy="255588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46" name="íṧlîďe"/>
              <p:cNvSpPr/>
              <p:nvPr/>
            </p:nvSpPr>
            <p:spPr bwMode="auto">
              <a:xfrm>
                <a:off x="2770188" y="3103563"/>
                <a:ext cx="57150" cy="57150"/>
              </a:xfrm>
              <a:custGeom>
                <a:avLst/>
                <a:gdLst>
                  <a:gd name="T0" fmla="*/ 0 w 36"/>
                  <a:gd name="T1" fmla="*/ 22 h 36"/>
                  <a:gd name="T2" fmla="*/ 0 w 36"/>
                  <a:gd name="T3" fmla="*/ 22 h 36"/>
                  <a:gd name="T4" fmla="*/ 2 w 36"/>
                  <a:gd name="T5" fmla="*/ 27 h 36"/>
                  <a:gd name="T6" fmla="*/ 8 w 36"/>
                  <a:gd name="T7" fmla="*/ 33 h 36"/>
                  <a:gd name="T8" fmla="*/ 13 w 36"/>
                  <a:gd name="T9" fmla="*/ 36 h 36"/>
                  <a:gd name="T10" fmla="*/ 21 w 36"/>
                  <a:gd name="T11" fmla="*/ 36 h 36"/>
                  <a:gd name="T12" fmla="*/ 21 w 36"/>
                  <a:gd name="T13" fmla="*/ 36 h 36"/>
                  <a:gd name="T14" fmla="*/ 28 w 36"/>
                  <a:gd name="T15" fmla="*/ 33 h 36"/>
                  <a:gd name="T16" fmla="*/ 32 w 36"/>
                  <a:gd name="T17" fmla="*/ 29 h 36"/>
                  <a:gd name="T18" fmla="*/ 35 w 36"/>
                  <a:gd name="T19" fmla="*/ 22 h 36"/>
                  <a:gd name="T20" fmla="*/ 36 w 36"/>
                  <a:gd name="T21" fmla="*/ 15 h 36"/>
                  <a:gd name="T22" fmla="*/ 36 w 36"/>
                  <a:gd name="T23" fmla="*/ 15 h 36"/>
                  <a:gd name="T24" fmla="*/ 33 w 36"/>
                  <a:gd name="T25" fmla="*/ 8 h 36"/>
                  <a:gd name="T26" fmla="*/ 28 w 36"/>
                  <a:gd name="T27" fmla="*/ 3 h 36"/>
                  <a:gd name="T28" fmla="*/ 21 w 36"/>
                  <a:gd name="T29" fmla="*/ 0 h 36"/>
                  <a:gd name="T30" fmla="*/ 14 w 36"/>
                  <a:gd name="T31" fmla="*/ 0 h 36"/>
                  <a:gd name="T32" fmla="*/ 14 w 36"/>
                  <a:gd name="T33" fmla="*/ 0 h 36"/>
                  <a:gd name="T34" fmla="*/ 8 w 36"/>
                  <a:gd name="T35" fmla="*/ 3 h 36"/>
                  <a:gd name="T36" fmla="*/ 4 w 36"/>
                  <a:gd name="T37" fmla="*/ 8 h 36"/>
                  <a:gd name="T38" fmla="*/ 1 w 36"/>
                  <a:gd name="T39" fmla="*/ 14 h 36"/>
                  <a:gd name="T40" fmla="*/ 0 w 36"/>
                  <a:gd name="T41" fmla="*/ 22 h 36"/>
                  <a:gd name="T42" fmla="*/ 0 w 36"/>
                  <a:gd name="T43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6">
                    <a:moveTo>
                      <a:pt x="0" y="22"/>
                    </a:moveTo>
                    <a:lnTo>
                      <a:pt x="0" y="22"/>
                    </a:lnTo>
                    <a:lnTo>
                      <a:pt x="2" y="27"/>
                    </a:lnTo>
                    <a:lnTo>
                      <a:pt x="8" y="33"/>
                    </a:lnTo>
                    <a:lnTo>
                      <a:pt x="13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8" y="33"/>
                    </a:lnTo>
                    <a:lnTo>
                      <a:pt x="32" y="29"/>
                    </a:lnTo>
                    <a:lnTo>
                      <a:pt x="35" y="22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3" y="8"/>
                    </a:lnTo>
                    <a:lnTo>
                      <a:pt x="28" y="3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3"/>
                    </a:lnTo>
                    <a:lnTo>
                      <a:pt x="4" y="8"/>
                    </a:lnTo>
                    <a:lnTo>
                      <a:pt x="1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ŝḻíḓè"/>
              <p:cNvSpPr/>
              <p:nvPr/>
            </p:nvSpPr>
            <p:spPr bwMode="auto">
              <a:xfrm>
                <a:off x="2786063" y="2924175"/>
                <a:ext cx="53975" cy="192088"/>
              </a:xfrm>
              <a:custGeom>
                <a:avLst/>
                <a:gdLst>
                  <a:gd name="T0" fmla="*/ 0 w 34"/>
                  <a:gd name="T1" fmla="*/ 121 h 121"/>
                  <a:gd name="T2" fmla="*/ 0 w 34"/>
                  <a:gd name="T3" fmla="*/ 121 h 121"/>
                  <a:gd name="T4" fmla="*/ 21 w 34"/>
                  <a:gd name="T5" fmla="*/ 17 h 121"/>
                  <a:gd name="T6" fmla="*/ 21 w 34"/>
                  <a:gd name="T7" fmla="*/ 17 h 121"/>
                  <a:gd name="T8" fmla="*/ 27 w 34"/>
                  <a:gd name="T9" fmla="*/ 9 h 121"/>
                  <a:gd name="T10" fmla="*/ 31 w 34"/>
                  <a:gd name="T11" fmla="*/ 2 h 121"/>
                  <a:gd name="T12" fmla="*/ 34 w 34"/>
                  <a:gd name="T13" fmla="*/ 0 h 121"/>
                  <a:gd name="T14" fmla="*/ 34 w 34"/>
                  <a:gd name="T15" fmla="*/ 0 h 121"/>
                  <a:gd name="T16" fmla="*/ 31 w 34"/>
                  <a:gd name="T17" fmla="*/ 19 h 121"/>
                  <a:gd name="T18" fmla="*/ 25 w 34"/>
                  <a:gd name="T19" fmla="*/ 61 h 121"/>
                  <a:gd name="T20" fmla="*/ 14 w 34"/>
                  <a:gd name="T21" fmla="*/ 121 h 121"/>
                  <a:gd name="T22" fmla="*/ 0 w 34"/>
                  <a:gd name="T2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121">
                    <a:moveTo>
                      <a:pt x="0" y="121"/>
                    </a:moveTo>
                    <a:lnTo>
                      <a:pt x="0" y="121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7" y="9"/>
                    </a:lnTo>
                    <a:lnTo>
                      <a:pt x="31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1" y="19"/>
                    </a:lnTo>
                    <a:lnTo>
                      <a:pt x="25" y="61"/>
                    </a:lnTo>
                    <a:lnTo>
                      <a:pt x="14" y="121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ḷíḋé"/>
              <p:cNvSpPr/>
              <p:nvPr/>
            </p:nvSpPr>
            <p:spPr bwMode="auto">
              <a:xfrm>
                <a:off x="2679701" y="2954338"/>
                <a:ext cx="123825" cy="166688"/>
              </a:xfrm>
              <a:custGeom>
                <a:avLst/>
                <a:gdLst>
                  <a:gd name="T0" fmla="*/ 77 w 78"/>
                  <a:gd name="T1" fmla="*/ 98 h 105"/>
                  <a:gd name="T2" fmla="*/ 19 w 78"/>
                  <a:gd name="T3" fmla="*/ 13 h 105"/>
                  <a:gd name="T4" fmla="*/ 0 w 78"/>
                  <a:gd name="T5" fmla="*/ 0 h 105"/>
                  <a:gd name="T6" fmla="*/ 8 w 78"/>
                  <a:gd name="T7" fmla="*/ 20 h 105"/>
                  <a:gd name="T8" fmla="*/ 66 w 78"/>
                  <a:gd name="T9" fmla="*/ 105 h 105"/>
                  <a:gd name="T10" fmla="*/ 78 w 78"/>
                  <a:gd name="T11" fmla="*/ 98 h 105"/>
                  <a:gd name="T12" fmla="*/ 77 w 78"/>
                  <a:gd name="T13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05">
                    <a:moveTo>
                      <a:pt x="77" y="98"/>
                    </a:moveTo>
                    <a:lnTo>
                      <a:pt x="19" y="13"/>
                    </a:lnTo>
                    <a:lnTo>
                      <a:pt x="0" y="0"/>
                    </a:lnTo>
                    <a:lnTo>
                      <a:pt x="8" y="20"/>
                    </a:lnTo>
                    <a:lnTo>
                      <a:pt x="66" y="105"/>
                    </a:lnTo>
                    <a:lnTo>
                      <a:pt x="78" y="98"/>
                    </a:lnTo>
                    <a:lnTo>
                      <a:pt x="77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ŝlîḑe"/>
              <p:cNvSpPr/>
              <p:nvPr/>
            </p:nvSpPr>
            <p:spPr bwMode="auto">
              <a:xfrm>
                <a:off x="2798763" y="3149600"/>
                <a:ext cx="14288" cy="30163"/>
              </a:xfrm>
              <a:custGeom>
                <a:avLst/>
                <a:gdLst>
                  <a:gd name="T0" fmla="*/ 7 w 9"/>
                  <a:gd name="T1" fmla="*/ 2 h 19"/>
                  <a:gd name="T2" fmla="*/ 7 w 9"/>
                  <a:gd name="T3" fmla="*/ 2 h 19"/>
                  <a:gd name="T4" fmla="*/ 6 w 9"/>
                  <a:gd name="T5" fmla="*/ 0 h 19"/>
                  <a:gd name="T6" fmla="*/ 3 w 9"/>
                  <a:gd name="T7" fmla="*/ 0 h 19"/>
                  <a:gd name="T8" fmla="*/ 3 w 9"/>
                  <a:gd name="T9" fmla="*/ 0 h 19"/>
                  <a:gd name="T10" fmla="*/ 0 w 9"/>
                  <a:gd name="T11" fmla="*/ 1 h 19"/>
                  <a:gd name="T12" fmla="*/ 0 w 9"/>
                  <a:gd name="T13" fmla="*/ 4 h 19"/>
                  <a:gd name="T14" fmla="*/ 3 w 9"/>
                  <a:gd name="T15" fmla="*/ 16 h 19"/>
                  <a:gd name="T16" fmla="*/ 3 w 9"/>
                  <a:gd name="T17" fmla="*/ 16 h 19"/>
                  <a:gd name="T18" fmla="*/ 3 w 9"/>
                  <a:gd name="T19" fmla="*/ 19 h 19"/>
                  <a:gd name="T20" fmla="*/ 6 w 9"/>
                  <a:gd name="T21" fmla="*/ 19 h 19"/>
                  <a:gd name="T22" fmla="*/ 6 w 9"/>
                  <a:gd name="T23" fmla="*/ 19 h 19"/>
                  <a:gd name="T24" fmla="*/ 9 w 9"/>
                  <a:gd name="T25" fmla="*/ 17 h 19"/>
                  <a:gd name="T26" fmla="*/ 9 w 9"/>
                  <a:gd name="T27" fmla="*/ 15 h 19"/>
                  <a:gd name="T28" fmla="*/ 7 w 9"/>
                  <a:gd name="T2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9">
                    <a:moveTo>
                      <a:pt x="7" y="2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5" name="îś1iḑé"/>
            <p:cNvSpPr/>
            <p:nvPr/>
          </p:nvSpPr>
          <p:spPr bwMode="auto">
            <a:xfrm>
              <a:off x="5952558" y="1680438"/>
              <a:ext cx="196516" cy="213728"/>
            </a:xfrm>
            <a:custGeom>
              <a:avLst/>
              <a:gdLst>
                <a:gd name="T0" fmla="*/ 105 w 137"/>
                <a:gd name="T1" fmla="*/ 69 h 149"/>
                <a:gd name="T2" fmla="*/ 103 w 137"/>
                <a:gd name="T3" fmla="*/ 51 h 149"/>
                <a:gd name="T4" fmla="*/ 103 w 137"/>
                <a:gd name="T5" fmla="*/ 99 h 149"/>
                <a:gd name="T6" fmla="*/ 116 w 137"/>
                <a:gd name="T7" fmla="*/ 112 h 149"/>
                <a:gd name="T8" fmla="*/ 114 w 137"/>
                <a:gd name="T9" fmla="*/ 118 h 149"/>
                <a:gd name="T10" fmla="*/ 103 w 137"/>
                <a:gd name="T11" fmla="*/ 38 h 149"/>
                <a:gd name="T12" fmla="*/ 114 w 137"/>
                <a:gd name="T13" fmla="*/ 19 h 149"/>
                <a:gd name="T14" fmla="*/ 116 w 137"/>
                <a:gd name="T15" fmla="*/ 26 h 149"/>
                <a:gd name="T16" fmla="*/ 103 w 137"/>
                <a:gd name="T17" fmla="*/ 38 h 149"/>
                <a:gd name="T18" fmla="*/ 112 w 137"/>
                <a:gd name="T19" fmla="*/ 69 h 149"/>
                <a:gd name="T20" fmla="*/ 133 w 137"/>
                <a:gd name="T21" fmla="*/ 65 h 149"/>
                <a:gd name="T22" fmla="*/ 135 w 137"/>
                <a:gd name="T23" fmla="*/ 72 h 149"/>
                <a:gd name="T24" fmla="*/ 114 w 137"/>
                <a:gd name="T25" fmla="*/ 72 h 149"/>
                <a:gd name="T26" fmla="*/ 69 w 137"/>
                <a:gd name="T27" fmla="*/ 31 h 149"/>
                <a:gd name="T28" fmla="*/ 103 w 137"/>
                <a:gd name="T29" fmla="*/ 51 h 149"/>
                <a:gd name="T30" fmla="*/ 89 w 137"/>
                <a:gd name="T31" fmla="*/ 100 h 149"/>
                <a:gd name="T32" fmla="*/ 84 w 137"/>
                <a:gd name="T33" fmla="*/ 144 h 149"/>
                <a:gd name="T34" fmla="*/ 69 w 137"/>
                <a:gd name="T35" fmla="*/ 115 h 149"/>
                <a:gd name="T36" fmla="*/ 81 w 137"/>
                <a:gd name="T37" fmla="*/ 96 h 149"/>
                <a:gd name="T38" fmla="*/ 95 w 137"/>
                <a:gd name="T39" fmla="*/ 84 h 149"/>
                <a:gd name="T40" fmla="*/ 97 w 137"/>
                <a:gd name="T41" fmla="*/ 62 h 149"/>
                <a:gd name="T42" fmla="*/ 89 w 137"/>
                <a:gd name="T43" fmla="*/ 47 h 149"/>
                <a:gd name="T44" fmla="*/ 69 w 137"/>
                <a:gd name="T45" fmla="*/ 39 h 149"/>
                <a:gd name="T46" fmla="*/ 100 w 137"/>
                <a:gd name="T47" fmla="*/ 33 h 149"/>
                <a:gd name="T48" fmla="*/ 100 w 137"/>
                <a:gd name="T49" fmla="*/ 38 h 149"/>
                <a:gd name="T50" fmla="*/ 103 w 137"/>
                <a:gd name="T51" fmla="*/ 99 h 149"/>
                <a:gd name="T52" fmla="*/ 99 w 137"/>
                <a:gd name="T53" fmla="*/ 103 h 149"/>
                <a:gd name="T54" fmla="*/ 103 w 137"/>
                <a:gd name="T55" fmla="*/ 99 h 149"/>
                <a:gd name="T56" fmla="*/ 70 w 137"/>
                <a:gd name="T57" fmla="*/ 1 h 149"/>
                <a:gd name="T58" fmla="*/ 70 w 137"/>
                <a:gd name="T59" fmla="*/ 23 h 149"/>
                <a:gd name="T60" fmla="*/ 66 w 137"/>
                <a:gd name="T61" fmla="*/ 149 h 149"/>
                <a:gd name="T62" fmla="*/ 49 w 137"/>
                <a:gd name="T63" fmla="*/ 137 h 149"/>
                <a:gd name="T64" fmla="*/ 39 w 137"/>
                <a:gd name="T65" fmla="*/ 93 h 149"/>
                <a:gd name="T66" fmla="*/ 40 w 137"/>
                <a:gd name="T67" fmla="*/ 43 h 149"/>
                <a:gd name="T68" fmla="*/ 69 w 137"/>
                <a:gd name="T69" fmla="*/ 31 h 149"/>
                <a:gd name="T70" fmla="*/ 57 w 137"/>
                <a:gd name="T71" fmla="*/ 41 h 149"/>
                <a:gd name="T72" fmla="*/ 43 w 137"/>
                <a:gd name="T73" fmla="*/ 51 h 149"/>
                <a:gd name="T74" fmla="*/ 38 w 137"/>
                <a:gd name="T75" fmla="*/ 69 h 149"/>
                <a:gd name="T76" fmla="*/ 53 w 137"/>
                <a:gd name="T77" fmla="*/ 95 h 149"/>
                <a:gd name="T78" fmla="*/ 55 w 137"/>
                <a:gd name="T79" fmla="*/ 98 h 149"/>
                <a:gd name="T80" fmla="*/ 69 w 137"/>
                <a:gd name="T81" fmla="*/ 149 h 149"/>
                <a:gd name="T82" fmla="*/ 68 w 137"/>
                <a:gd name="T83" fmla="*/ 24 h 149"/>
                <a:gd name="T84" fmla="*/ 65 w 137"/>
                <a:gd name="T85" fmla="*/ 4 h 149"/>
                <a:gd name="T86" fmla="*/ 69 w 137"/>
                <a:gd name="T87" fmla="*/ 0 h 149"/>
                <a:gd name="T88" fmla="*/ 36 w 137"/>
                <a:gd name="T89" fmla="*/ 106 h 149"/>
                <a:gd name="T90" fmla="*/ 34 w 137"/>
                <a:gd name="T91" fmla="*/ 99 h 149"/>
                <a:gd name="T92" fmla="*/ 34 w 137"/>
                <a:gd name="T93" fmla="*/ 38 h 149"/>
                <a:gd name="T94" fmla="*/ 36 w 137"/>
                <a:gd name="T95" fmla="*/ 33 h 149"/>
                <a:gd name="T96" fmla="*/ 34 w 137"/>
                <a:gd name="T97" fmla="*/ 85 h 149"/>
                <a:gd name="T98" fmla="*/ 31 w 137"/>
                <a:gd name="T99" fmla="*/ 61 h 149"/>
                <a:gd name="T100" fmla="*/ 34 w 137"/>
                <a:gd name="T101" fmla="*/ 30 h 149"/>
                <a:gd name="T102" fmla="*/ 31 w 137"/>
                <a:gd name="T103" fmla="*/ 38 h 149"/>
                <a:gd name="T104" fmla="*/ 20 w 137"/>
                <a:gd name="T105" fmla="*/ 20 h 149"/>
                <a:gd name="T106" fmla="*/ 34 w 137"/>
                <a:gd name="T107" fmla="*/ 30 h 149"/>
                <a:gd name="T108" fmla="*/ 24 w 137"/>
                <a:gd name="T109" fmla="*/ 116 h 149"/>
                <a:gd name="T110" fmla="*/ 20 w 137"/>
                <a:gd name="T111" fmla="*/ 116 h 149"/>
                <a:gd name="T112" fmla="*/ 31 w 137"/>
                <a:gd name="T113" fmla="*/ 100 h 149"/>
                <a:gd name="T114" fmla="*/ 4 w 137"/>
                <a:gd name="T115" fmla="*/ 65 h 149"/>
                <a:gd name="T116" fmla="*/ 23 w 137"/>
                <a:gd name="T117" fmla="*/ 66 h 149"/>
                <a:gd name="T118" fmla="*/ 20 w 137"/>
                <a:gd name="T119" fmla="*/ 72 h 149"/>
                <a:gd name="T120" fmla="*/ 0 w 137"/>
                <a:gd name="T121" fmla="*/ 69 h 149"/>
                <a:gd name="T122" fmla="*/ 4 w 137"/>
                <a:gd name="T123" fmla="*/ 6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9">
                  <a:moveTo>
                    <a:pt x="103" y="51"/>
                  </a:moveTo>
                  <a:lnTo>
                    <a:pt x="103" y="51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05" y="69"/>
                  </a:lnTo>
                  <a:lnTo>
                    <a:pt x="105" y="77"/>
                  </a:lnTo>
                  <a:lnTo>
                    <a:pt x="103" y="85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8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4" y="100"/>
                  </a:lnTo>
                  <a:lnTo>
                    <a:pt x="104" y="100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8" y="115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1" y="116"/>
                  </a:lnTo>
                  <a:lnTo>
                    <a:pt x="103" y="108"/>
                  </a:lnTo>
                  <a:lnTo>
                    <a:pt x="103" y="108"/>
                  </a:lnTo>
                  <a:close/>
                  <a:moveTo>
                    <a:pt x="103" y="38"/>
                  </a:moveTo>
                  <a:lnTo>
                    <a:pt x="103" y="30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14" y="19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8" y="23"/>
                  </a:lnTo>
                  <a:lnTo>
                    <a:pt x="116" y="26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2" y="69"/>
                  </a:moveTo>
                  <a:lnTo>
                    <a:pt x="112" y="69"/>
                  </a:lnTo>
                  <a:lnTo>
                    <a:pt x="112" y="69"/>
                  </a:lnTo>
                  <a:lnTo>
                    <a:pt x="114" y="66"/>
                  </a:lnTo>
                  <a:lnTo>
                    <a:pt x="116" y="65"/>
                  </a:lnTo>
                  <a:lnTo>
                    <a:pt x="133" y="65"/>
                  </a:lnTo>
                  <a:lnTo>
                    <a:pt x="133" y="65"/>
                  </a:lnTo>
                  <a:lnTo>
                    <a:pt x="135" y="66"/>
                  </a:lnTo>
                  <a:lnTo>
                    <a:pt x="137" y="69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3" y="72"/>
                  </a:lnTo>
                  <a:lnTo>
                    <a:pt x="116" y="72"/>
                  </a:lnTo>
                  <a:lnTo>
                    <a:pt x="116" y="72"/>
                  </a:lnTo>
                  <a:lnTo>
                    <a:pt x="114" y="72"/>
                  </a:lnTo>
                  <a:lnTo>
                    <a:pt x="112" y="69"/>
                  </a:lnTo>
                  <a:lnTo>
                    <a:pt x="112" y="69"/>
                  </a:lnTo>
                  <a:close/>
                  <a:moveTo>
                    <a:pt x="69" y="31"/>
                  </a:moveTo>
                  <a:lnTo>
                    <a:pt x="69" y="31"/>
                  </a:lnTo>
                  <a:lnTo>
                    <a:pt x="78" y="33"/>
                  </a:lnTo>
                  <a:lnTo>
                    <a:pt x="88" y="37"/>
                  </a:lnTo>
                  <a:lnTo>
                    <a:pt x="96" y="43"/>
                  </a:lnTo>
                  <a:lnTo>
                    <a:pt x="103" y="51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96" y="93"/>
                  </a:lnTo>
                  <a:lnTo>
                    <a:pt x="89" y="100"/>
                  </a:lnTo>
                  <a:lnTo>
                    <a:pt x="89" y="130"/>
                  </a:lnTo>
                  <a:lnTo>
                    <a:pt x="89" y="130"/>
                  </a:lnTo>
                  <a:lnTo>
                    <a:pt x="88" y="137"/>
                  </a:lnTo>
                  <a:lnTo>
                    <a:pt x="84" y="144"/>
                  </a:lnTo>
                  <a:lnTo>
                    <a:pt x="77" y="148"/>
                  </a:lnTo>
                  <a:lnTo>
                    <a:pt x="70" y="149"/>
                  </a:lnTo>
                  <a:lnTo>
                    <a:pt x="69" y="149"/>
                  </a:lnTo>
                  <a:lnTo>
                    <a:pt x="69" y="115"/>
                  </a:lnTo>
                  <a:lnTo>
                    <a:pt x="81" y="115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81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9" y="89"/>
                  </a:lnTo>
                  <a:lnTo>
                    <a:pt x="95" y="84"/>
                  </a:lnTo>
                  <a:lnTo>
                    <a:pt x="97" y="77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7" y="62"/>
                  </a:lnTo>
                  <a:lnTo>
                    <a:pt x="96" y="57"/>
                  </a:lnTo>
                  <a:lnTo>
                    <a:pt x="93" y="51"/>
                  </a:lnTo>
                  <a:lnTo>
                    <a:pt x="89" y="47"/>
                  </a:lnTo>
                  <a:lnTo>
                    <a:pt x="89" y="47"/>
                  </a:lnTo>
                  <a:lnTo>
                    <a:pt x="85" y="43"/>
                  </a:lnTo>
                  <a:lnTo>
                    <a:pt x="80" y="41"/>
                  </a:lnTo>
                  <a:lnTo>
                    <a:pt x="74" y="39"/>
                  </a:lnTo>
                  <a:lnTo>
                    <a:pt x="69" y="39"/>
                  </a:lnTo>
                  <a:lnTo>
                    <a:pt x="69" y="31"/>
                  </a:lnTo>
                  <a:lnTo>
                    <a:pt x="69" y="31"/>
                  </a:lnTo>
                  <a:close/>
                  <a:moveTo>
                    <a:pt x="103" y="30"/>
                  </a:moveTo>
                  <a:lnTo>
                    <a:pt x="100" y="33"/>
                  </a:lnTo>
                  <a:lnTo>
                    <a:pt x="100" y="33"/>
                  </a:lnTo>
                  <a:lnTo>
                    <a:pt x="99" y="35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3" y="38"/>
                  </a:lnTo>
                  <a:lnTo>
                    <a:pt x="103" y="30"/>
                  </a:lnTo>
                  <a:lnTo>
                    <a:pt x="103" y="30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99" y="103"/>
                  </a:lnTo>
                  <a:lnTo>
                    <a:pt x="100" y="106"/>
                  </a:lnTo>
                  <a:lnTo>
                    <a:pt x="103" y="108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9"/>
                  </a:moveTo>
                  <a:lnTo>
                    <a:pt x="66" y="149"/>
                  </a:lnTo>
                  <a:lnTo>
                    <a:pt x="66" y="149"/>
                  </a:lnTo>
                  <a:lnTo>
                    <a:pt x="58" y="148"/>
                  </a:lnTo>
                  <a:lnTo>
                    <a:pt x="53" y="144"/>
                  </a:lnTo>
                  <a:lnTo>
                    <a:pt x="49" y="137"/>
                  </a:lnTo>
                  <a:lnTo>
                    <a:pt x="47" y="13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39" y="93"/>
                  </a:lnTo>
                  <a:lnTo>
                    <a:pt x="34" y="8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40" y="43"/>
                  </a:lnTo>
                  <a:lnTo>
                    <a:pt x="47" y="37"/>
                  </a:lnTo>
                  <a:lnTo>
                    <a:pt x="58" y="33"/>
                  </a:lnTo>
                  <a:lnTo>
                    <a:pt x="62" y="31"/>
                  </a:lnTo>
                  <a:lnTo>
                    <a:pt x="69" y="31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2" y="39"/>
                  </a:lnTo>
                  <a:lnTo>
                    <a:pt x="57" y="41"/>
                  </a:lnTo>
                  <a:lnTo>
                    <a:pt x="51" y="43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3" y="51"/>
                  </a:lnTo>
                  <a:lnTo>
                    <a:pt x="40" y="57"/>
                  </a:lnTo>
                  <a:lnTo>
                    <a:pt x="39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9" y="77"/>
                  </a:lnTo>
                  <a:lnTo>
                    <a:pt x="42" y="84"/>
                  </a:lnTo>
                  <a:lnTo>
                    <a:pt x="47" y="89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4" y="96"/>
                  </a:lnTo>
                  <a:lnTo>
                    <a:pt x="55" y="98"/>
                  </a:lnTo>
                  <a:lnTo>
                    <a:pt x="55" y="115"/>
                  </a:lnTo>
                  <a:lnTo>
                    <a:pt x="69" y="115"/>
                  </a:lnTo>
                  <a:lnTo>
                    <a:pt x="69" y="149"/>
                  </a:lnTo>
                  <a:lnTo>
                    <a:pt x="69" y="149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4" y="107"/>
                  </a:moveTo>
                  <a:lnTo>
                    <a:pt x="36" y="106"/>
                  </a:lnTo>
                  <a:lnTo>
                    <a:pt x="36" y="106"/>
                  </a:lnTo>
                  <a:lnTo>
                    <a:pt x="38" y="103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4" y="99"/>
                  </a:lnTo>
                  <a:lnTo>
                    <a:pt x="34" y="107"/>
                  </a:lnTo>
                  <a:lnTo>
                    <a:pt x="34" y="107"/>
                  </a:lnTo>
                  <a:close/>
                  <a:moveTo>
                    <a:pt x="34" y="38"/>
                  </a:moveTo>
                  <a:lnTo>
                    <a:pt x="34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8" y="35"/>
                  </a:lnTo>
                  <a:lnTo>
                    <a:pt x="36" y="33"/>
                  </a:lnTo>
                  <a:lnTo>
                    <a:pt x="34" y="30"/>
                  </a:lnTo>
                  <a:lnTo>
                    <a:pt x="34" y="38"/>
                  </a:lnTo>
                  <a:close/>
                  <a:moveTo>
                    <a:pt x="34" y="85"/>
                  </a:moveTo>
                  <a:lnTo>
                    <a:pt x="34" y="85"/>
                  </a:lnTo>
                  <a:lnTo>
                    <a:pt x="31" y="77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1"/>
                  </a:lnTo>
                  <a:lnTo>
                    <a:pt x="34" y="53"/>
                  </a:lnTo>
                  <a:lnTo>
                    <a:pt x="34" y="85"/>
                  </a:lnTo>
                  <a:lnTo>
                    <a:pt x="34" y="85"/>
                  </a:lnTo>
                  <a:close/>
                  <a:moveTo>
                    <a:pt x="34" y="30"/>
                  </a:moveTo>
                  <a:lnTo>
                    <a:pt x="34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9" y="2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3" y="19"/>
                  </a:lnTo>
                  <a:lnTo>
                    <a:pt x="24" y="20"/>
                  </a:lnTo>
                  <a:lnTo>
                    <a:pt x="34" y="30"/>
                  </a:lnTo>
                  <a:lnTo>
                    <a:pt x="34" y="30"/>
                  </a:lnTo>
                  <a:close/>
                  <a:moveTo>
                    <a:pt x="34" y="99"/>
                  </a:moveTo>
                  <a:lnTo>
                    <a:pt x="34" y="10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3" y="118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9" y="115"/>
                  </a:lnTo>
                  <a:lnTo>
                    <a:pt x="20" y="112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4" y="99"/>
                  </a:lnTo>
                  <a:lnTo>
                    <a:pt x="34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3" y="66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3" y="72"/>
                  </a:lnTo>
                  <a:lnTo>
                    <a:pt x="20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6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3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5" y="2640965"/>
            <a:ext cx="6057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切片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02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521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410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835;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Office PowerPoint</Application>
  <PresentationFormat>宽屏</PresentationFormat>
  <Paragraphs>97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37</cp:revision>
  <dcterms:created xsi:type="dcterms:W3CDTF">2017-08-09T03:56:00Z</dcterms:created>
  <dcterms:modified xsi:type="dcterms:W3CDTF">2024-03-13T14:36:00Z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